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diagrams/colors2.xml" ContentType="application/vnd.openxmlformats-officedocument.drawingml.diagramColors+xml"/>
  <Override PartName="/ppt/diagrams/layout2.xml" ContentType="application/vnd.openxmlformats-officedocument.drawingml.diagramLayout+xml"/>
  <Override PartName="/ppt/theme/theme2.xml" ContentType="application/vnd.openxmlformats-officedocument.theme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6.xml" ContentType="application/vnd.openxmlformats-officedocument.drawingml.diagramLayout+xml"/>
  <Override PartName="/ppt/theme/theme1.xml" ContentType="application/vnd.openxmlformats-officedocument.theme+xml"/>
  <Override PartName="/ppt/diagrams/drawing3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3.xml" ContentType="application/vnd.openxmlformats-officedocument.drawingml.diagramColors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drawing5.xml" ContentType="application/vnd.ms-office.drawingml.diagramDrawing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5.xml" ContentType="application/vnd.openxmlformats-officedocument.drawingml.diagramLayout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343" r:id="rId5"/>
    <p:sldId id="344" r:id="rId6"/>
    <p:sldId id="345" r:id="rId7"/>
    <p:sldId id="350" r:id="rId8"/>
    <p:sldId id="352" r:id="rId9"/>
    <p:sldId id="351" r:id="rId10"/>
    <p:sldId id="311" r:id="rId11"/>
    <p:sldId id="353" r:id="rId12"/>
    <p:sldId id="355" r:id="rId13"/>
    <p:sldId id="306" r:id="rId14"/>
    <p:sldId id="356" r:id="rId15"/>
    <p:sldId id="357" r:id="rId16"/>
    <p:sldId id="358" r:id="rId17"/>
    <p:sldId id="314" r:id="rId18"/>
    <p:sldId id="315" r:id="rId19"/>
    <p:sldId id="359" r:id="rId20"/>
    <p:sldId id="362" r:id="rId21"/>
    <p:sldId id="363" r:id="rId22"/>
    <p:sldId id="364" r:id="rId23"/>
    <p:sldId id="367" r:id="rId24"/>
    <p:sldId id="368" r:id="rId25"/>
    <p:sldId id="373" r:id="rId26"/>
    <p:sldId id="374" r:id="rId27"/>
    <p:sldId id="375" r:id="rId28"/>
    <p:sldId id="376" r:id="rId29"/>
    <p:sldId id="319" r:id="rId30"/>
    <p:sldId id="377" r:id="rId31"/>
    <p:sldId id="382" r:id="rId32"/>
    <p:sldId id="383" r:id="rId33"/>
    <p:sldId id="384" r:id="rId34"/>
    <p:sldId id="302" r:id="rId35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6187" autoAdjust="0"/>
  </p:normalViewPr>
  <p:slideViewPr>
    <p:cSldViewPr>
      <p:cViewPr>
        <p:scale>
          <a:sx n="75" d="100"/>
          <a:sy n="75" d="100"/>
        </p:scale>
        <p:origin x="105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D6BEC-358E-47FC-864A-5ABF3FDF50D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CA632B7F-2B09-45F5-9341-5D25E0B65E77}">
      <dgm:prSet phldrT="[Texto]" custT="1"/>
      <dgm:spPr>
        <a:solidFill>
          <a:schemeClr val="bg1"/>
        </a:solidFill>
        <a:ln>
          <a:solidFill>
            <a:schemeClr val="accent6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PE" sz="1800" b="1" dirty="0" smtClean="0">
              <a:solidFill>
                <a:schemeClr val="tx1"/>
              </a:solidFill>
              <a:latin typeface="Cambria" panose="02040503050406030204" pitchFamily="18" charset="0"/>
            </a:rPr>
            <a:t>Evaluar Impacto y Preparación</a:t>
          </a:r>
          <a:endParaRPr lang="es-PE" sz="1800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2473FB56-A671-468E-9E0D-F0976E081C02}" type="parTrans" cxnId="{636CF5EC-B0A3-4EAA-94B4-4FBEEE931E23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37303CFE-EE3D-4AA4-A342-1942944D2AAF}" type="sibTrans" cxnId="{636CF5EC-B0A3-4EAA-94B4-4FBEEE931E23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1885C41C-0408-4D53-AF7E-A55A99D89CAC}">
      <dgm:prSet phldrT="[Texto]" custT="1"/>
      <dgm:spPr>
        <a:solidFill>
          <a:schemeClr val="bg1"/>
        </a:solidFill>
        <a:ln>
          <a:solidFill>
            <a:srgbClr val="007AC2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PE" sz="1800" b="1" dirty="0" smtClean="0">
              <a:solidFill>
                <a:schemeClr val="tx1"/>
              </a:solidFill>
              <a:latin typeface="Cambria" panose="02040503050406030204" pitchFamily="18" charset="0"/>
            </a:rPr>
            <a:t>Formular Estrategias</a:t>
          </a:r>
          <a:endParaRPr lang="es-PE" sz="1800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D4916BD8-D119-4063-A821-66FE83F3033C}" type="parTrans" cxnId="{3E4DEDAB-AA9C-45ED-A76D-A6B85B05F3AA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5C95284F-6D52-4558-A8A2-FAF4936DA66F}" type="sibTrans" cxnId="{3E4DEDAB-AA9C-45ED-A76D-A6B85B05F3AA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04E2E530-E501-4A5F-A701-52C4EEFFDE95}">
      <dgm:prSet phldrT="[Texto]" custT="1"/>
      <dgm:spPr>
        <a:solidFill>
          <a:schemeClr val="bg1"/>
        </a:solidFill>
        <a:ln>
          <a:solidFill>
            <a:schemeClr val="accent6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PE" sz="1800" b="1" dirty="0" smtClean="0">
              <a:solidFill>
                <a:schemeClr val="tx1"/>
              </a:solidFill>
              <a:latin typeface="Cambria" panose="02040503050406030204" pitchFamily="18" charset="0"/>
            </a:rPr>
            <a:t>Desarrollar Planes</a:t>
          </a:r>
          <a:endParaRPr lang="es-PE" sz="1800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30517A4D-FF9A-4311-A89E-362BF74FF016}" type="parTrans" cxnId="{224A6508-5D6C-421D-AB7C-26614435EE0C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D9B963C4-A3AE-43D0-8105-397A8F5D8FB6}" type="sibTrans" cxnId="{224A6508-5D6C-421D-AB7C-26614435EE0C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D52180C0-8B0C-4430-AD32-1412930CE032}">
      <dgm:prSet phldrT="[Texto]" custT="1"/>
      <dgm:spPr>
        <a:ln>
          <a:solidFill>
            <a:schemeClr val="accent6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PE" sz="1800" b="1" dirty="0" smtClean="0">
              <a:solidFill>
                <a:schemeClr val="tx1"/>
              </a:solidFill>
              <a:latin typeface="Cambria" panose="02040503050406030204" pitchFamily="18" charset="0"/>
            </a:rPr>
            <a:t>Ejecutar Planes</a:t>
          </a:r>
          <a:endParaRPr lang="es-PE" sz="1800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67DC9430-4FE8-4F78-A717-8B1F792DA20D}" type="parTrans" cxnId="{53BD1A49-D1F8-42F4-A0B5-D421EFDE4335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B07984A6-398D-45EF-817D-068D53DD7D5D}" type="sibTrans" cxnId="{53BD1A49-D1F8-42F4-A0B5-D421EFDE4335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A5D1BC74-562D-41E9-BE58-B9ECD82B9DD9}">
      <dgm:prSet phldrT="[Texto]" custT="1"/>
      <dgm:spPr>
        <a:ln>
          <a:solidFill>
            <a:schemeClr val="accent6"/>
          </a:solidFill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PE" sz="1500" b="1" dirty="0">
            <a:solidFill>
              <a:srgbClr val="005A92"/>
            </a:solidFill>
            <a:latin typeface="Cambria" panose="02040503050406030204" pitchFamily="18" charset="0"/>
          </a:endParaRPr>
        </a:p>
      </dgm:t>
    </dgm:pt>
    <dgm:pt modelId="{46932E94-696A-473D-BF61-F06DCC442953}" type="parTrans" cxnId="{554FE9D9-30C4-426F-A50F-28AEF8F2FB9A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7F0B65F4-E5E6-471C-81D2-D57D9280F2D3}" type="sibTrans" cxnId="{554FE9D9-30C4-426F-A50F-28AEF8F2FB9A}">
      <dgm:prSet/>
      <dgm:spPr/>
      <dgm:t>
        <a:bodyPr/>
        <a:lstStyle/>
        <a:p>
          <a:endParaRPr lang="es-PE" b="1">
            <a:solidFill>
              <a:srgbClr val="005A92"/>
            </a:solidFill>
          </a:endParaRPr>
        </a:p>
      </dgm:t>
    </dgm:pt>
    <dgm:pt modelId="{4E60B32A-611C-41B4-AB0C-AAFA1D41507E}" type="pres">
      <dgm:prSet presAssocID="{1A8D6BEC-358E-47FC-864A-5ABF3FDF50D9}" presName="Name0" presStyleCnt="0">
        <dgm:presLayoutVars>
          <dgm:dir/>
          <dgm:resizeHandles val="exact"/>
        </dgm:presLayoutVars>
      </dgm:prSet>
      <dgm:spPr/>
    </dgm:pt>
    <dgm:pt modelId="{0AC2A111-BCD5-4193-BB08-029CE350414D}" type="pres">
      <dgm:prSet presAssocID="{CA632B7F-2B09-45F5-9341-5D25E0B65E77}" presName="parTxOnly" presStyleLbl="node1" presStyleIdx="0" presStyleCnt="5" custScaleX="111209" custScaleY="130121" custLinFactNeighborX="22782" custLinFactNeighborY="-242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00AE2CF-951C-433A-8B3A-139AEFD4B454}" type="pres">
      <dgm:prSet presAssocID="{37303CFE-EE3D-4AA4-A342-1942944D2AAF}" presName="parSpace" presStyleCnt="0"/>
      <dgm:spPr/>
    </dgm:pt>
    <dgm:pt modelId="{C2D7FABB-F7EE-4431-9F00-F3B4AA191939}" type="pres">
      <dgm:prSet presAssocID="{1885C41C-0408-4D53-AF7E-A55A99D89CAC}" presName="parTxOnly" presStyleLbl="node1" presStyleIdx="1" presStyleCnt="5" custScaleX="144911" custScaleY="130121" custLinFactNeighborX="-3193" custLinFactNeighborY="-242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3D48A45-00E0-4A27-A65F-99D62E9691B6}" type="pres">
      <dgm:prSet presAssocID="{5C95284F-6D52-4558-A8A2-FAF4936DA66F}" presName="parSpace" presStyleCnt="0"/>
      <dgm:spPr/>
    </dgm:pt>
    <dgm:pt modelId="{B4E49C3E-BF2D-4BE5-80CA-79280AD3CFEF}" type="pres">
      <dgm:prSet presAssocID="{04E2E530-E501-4A5F-A701-52C4EEFFDE95}" presName="parTxOnly" presStyleLbl="node1" presStyleIdx="2" presStyleCnt="5" custScaleX="132506" custScaleY="130121" custLinFactNeighborX="-29304" custLinFactNeighborY="-242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62ABD23-CDDB-4C3E-9444-8965C5794B04}" type="pres">
      <dgm:prSet presAssocID="{D9B963C4-A3AE-43D0-8105-397A8F5D8FB6}" presName="parSpace" presStyleCnt="0"/>
      <dgm:spPr/>
    </dgm:pt>
    <dgm:pt modelId="{A5DC6DF1-4B54-47A2-AEC7-8FC96B689F97}" type="pres">
      <dgm:prSet presAssocID="{D52180C0-8B0C-4430-AD32-1412930CE032}" presName="parTxOnly" presStyleLbl="node1" presStyleIdx="3" presStyleCnt="5" custScaleX="123846" custScaleY="130121" custLinFactNeighborX="-52297" custLinFactNeighborY="-249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505AF04-3FE2-4A6F-B281-D41420CD8DFE}" type="pres">
      <dgm:prSet presAssocID="{B07984A6-398D-45EF-817D-068D53DD7D5D}" presName="parSpace" presStyleCnt="0"/>
      <dgm:spPr/>
    </dgm:pt>
    <dgm:pt modelId="{3DEBC177-5B93-4BD4-B245-CBF0AD2D412A}" type="pres">
      <dgm:prSet presAssocID="{A5D1BC74-562D-41E9-BE58-B9ECD82B9DD9}" presName="parTxOnly" presStyleLbl="node1" presStyleIdx="4" presStyleCnt="5" custScaleX="111820" custScaleY="130121" custLinFactNeighborX="-76489" custLinFactNeighborY="-242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224A6508-5D6C-421D-AB7C-26614435EE0C}" srcId="{1A8D6BEC-358E-47FC-864A-5ABF3FDF50D9}" destId="{04E2E530-E501-4A5F-A701-52C4EEFFDE95}" srcOrd="2" destOrd="0" parTransId="{30517A4D-FF9A-4311-A89E-362BF74FF016}" sibTransId="{D9B963C4-A3AE-43D0-8105-397A8F5D8FB6}"/>
    <dgm:cxn modelId="{AE292F7B-9FF2-4B79-8057-70470E3FA449}" type="presOf" srcId="{1A8D6BEC-358E-47FC-864A-5ABF3FDF50D9}" destId="{4E60B32A-611C-41B4-AB0C-AAFA1D41507E}" srcOrd="0" destOrd="0" presId="urn:microsoft.com/office/officeart/2005/8/layout/hChevron3"/>
    <dgm:cxn modelId="{0D030499-23B3-40EC-917A-271E0B372355}" type="presOf" srcId="{CA632B7F-2B09-45F5-9341-5D25E0B65E77}" destId="{0AC2A111-BCD5-4193-BB08-029CE350414D}" srcOrd="0" destOrd="0" presId="urn:microsoft.com/office/officeart/2005/8/layout/hChevron3"/>
    <dgm:cxn modelId="{38B50808-8346-48D2-940E-DE4848FA7C48}" type="presOf" srcId="{1885C41C-0408-4D53-AF7E-A55A99D89CAC}" destId="{C2D7FABB-F7EE-4431-9F00-F3B4AA191939}" srcOrd="0" destOrd="0" presId="urn:microsoft.com/office/officeart/2005/8/layout/hChevron3"/>
    <dgm:cxn modelId="{3B7AA443-DCD6-4308-9514-C23C12591AEB}" type="presOf" srcId="{04E2E530-E501-4A5F-A701-52C4EEFFDE95}" destId="{B4E49C3E-BF2D-4BE5-80CA-79280AD3CFEF}" srcOrd="0" destOrd="0" presId="urn:microsoft.com/office/officeart/2005/8/layout/hChevron3"/>
    <dgm:cxn modelId="{3BA116BE-E34F-4C56-84E8-71479218AB85}" type="presOf" srcId="{A5D1BC74-562D-41E9-BE58-B9ECD82B9DD9}" destId="{3DEBC177-5B93-4BD4-B245-CBF0AD2D412A}" srcOrd="0" destOrd="0" presId="urn:microsoft.com/office/officeart/2005/8/layout/hChevron3"/>
    <dgm:cxn modelId="{02AA6953-B291-4E81-A5A5-8A74453FAA69}" type="presOf" srcId="{D52180C0-8B0C-4430-AD32-1412930CE032}" destId="{A5DC6DF1-4B54-47A2-AEC7-8FC96B689F97}" srcOrd="0" destOrd="0" presId="urn:microsoft.com/office/officeart/2005/8/layout/hChevron3"/>
    <dgm:cxn modelId="{3E4DEDAB-AA9C-45ED-A76D-A6B85B05F3AA}" srcId="{1A8D6BEC-358E-47FC-864A-5ABF3FDF50D9}" destId="{1885C41C-0408-4D53-AF7E-A55A99D89CAC}" srcOrd="1" destOrd="0" parTransId="{D4916BD8-D119-4063-A821-66FE83F3033C}" sibTransId="{5C95284F-6D52-4558-A8A2-FAF4936DA66F}"/>
    <dgm:cxn modelId="{53BD1A49-D1F8-42F4-A0B5-D421EFDE4335}" srcId="{1A8D6BEC-358E-47FC-864A-5ABF3FDF50D9}" destId="{D52180C0-8B0C-4430-AD32-1412930CE032}" srcOrd="3" destOrd="0" parTransId="{67DC9430-4FE8-4F78-A717-8B1F792DA20D}" sibTransId="{B07984A6-398D-45EF-817D-068D53DD7D5D}"/>
    <dgm:cxn modelId="{636CF5EC-B0A3-4EAA-94B4-4FBEEE931E23}" srcId="{1A8D6BEC-358E-47FC-864A-5ABF3FDF50D9}" destId="{CA632B7F-2B09-45F5-9341-5D25E0B65E77}" srcOrd="0" destOrd="0" parTransId="{2473FB56-A671-468E-9E0D-F0976E081C02}" sibTransId="{37303CFE-EE3D-4AA4-A342-1942944D2AAF}"/>
    <dgm:cxn modelId="{554FE9D9-30C4-426F-A50F-28AEF8F2FB9A}" srcId="{1A8D6BEC-358E-47FC-864A-5ABF3FDF50D9}" destId="{A5D1BC74-562D-41E9-BE58-B9ECD82B9DD9}" srcOrd="4" destOrd="0" parTransId="{46932E94-696A-473D-BF61-F06DCC442953}" sibTransId="{7F0B65F4-E5E6-471C-81D2-D57D9280F2D3}"/>
    <dgm:cxn modelId="{00EF847A-A441-48B4-AD0D-28CF24DA6991}" type="presParOf" srcId="{4E60B32A-611C-41B4-AB0C-AAFA1D41507E}" destId="{0AC2A111-BCD5-4193-BB08-029CE350414D}" srcOrd="0" destOrd="0" presId="urn:microsoft.com/office/officeart/2005/8/layout/hChevron3"/>
    <dgm:cxn modelId="{B9817445-2E1C-4E53-BF9C-A3BD80E2BBE9}" type="presParOf" srcId="{4E60B32A-611C-41B4-AB0C-AAFA1D41507E}" destId="{700AE2CF-951C-433A-8B3A-139AEFD4B454}" srcOrd="1" destOrd="0" presId="urn:microsoft.com/office/officeart/2005/8/layout/hChevron3"/>
    <dgm:cxn modelId="{F6F90FA3-A243-4ABA-9F1D-5318058DF967}" type="presParOf" srcId="{4E60B32A-611C-41B4-AB0C-AAFA1D41507E}" destId="{C2D7FABB-F7EE-4431-9F00-F3B4AA191939}" srcOrd="2" destOrd="0" presId="urn:microsoft.com/office/officeart/2005/8/layout/hChevron3"/>
    <dgm:cxn modelId="{B9E070A1-7C79-46F6-8067-608C4E0EFB82}" type="presParOf" srcId="{4E60B32A-611C-41B4-AB0C-AAFA1D41507E}" destId="{23D48A45-00E0-4A27-A65F-99D62E9691B6}" srcOrd="3" destOrd="0" presId="urn:microsoft.com/office/officeart/2005/8/layout/hChevron3"/>
    <dgm:cxn modelId="{E24E44DE-B57F-4B08-9A16-25B8C7CA9E9E}" type="presParOf" srcId="{4E60B32A-611C-41B4-AB0C-AAFA1D41507E}" destId="{B4E49C3E-BF2D-4BE5-80CA-79280AD3CFEF}" srcOrd="4" destOrd="0" presId="urn:microsoft.com/office/officeart/2005/8/layout/hChevron3"/>
    <dgm:cxn modelId="{4CEFB8EA-9344-4D4A-A44F-57D6216E698F}" type="presParOf" srcId="{4E60B32A-611C-41B4-AB0C-AAFA1D41507E}" destId="{D62ABD23-CDDB-4C3E-9444-8965C5794B04}" srcOrd="5" destOrd="0" presId="urn:microsoft.com/office/officeart/2005/8/layout/hChevron3"/>
    <dgm:cxn modelId="{FD7FD9DF-DD38-4E09-9978-CA61B8633745}" type="presParOf" srcId="{4E60B32A-611C-41B4-AB0C-AAFA1D41507E}" destId="{A5DC6DF1-4B54-47A2-AEC7-8FC96B689F97}" srcOrd="6" destOrd="0" presId="urn:microsoft.com/office/officeart/2005/8/layout/hChevron3"/>
    <dgm:cxn modelId="{48D270F8-0EA8-4D1B-A48A-AD954545C85E}" type="presParOf" srcId="{4E60B32A-611C-41B4-AB0C-AAFA1D41507E}" destId="{2505AF04-3FE2-4A6F-B281-D41420CD8DFE}" srcOrd="7" destOrd="0" presId="urn:microsoft.com/office/officeart/2005/8/layout/hChevron3"/>
    <dgm:cxn modelId="{FF13B0D3-D0AD-48A5-8FAE-A3A8FDC8B898}" type="presParOf" srcId="{4E60B32A-611C-41B4-AB0C-AAFA1D41507E}" destId="{3DEBC177-5B93-4BD4-B245-CBF0AD2D412A}" srcOrd="8" destOrd="0" presId="urn:microsoft.com/office/officeart/2005/8/layout/hChevron3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0E6446-E86F-43FD-9592-3C42ED20250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92213205-4AB0-4690-A8F8-E126EB85A747}">
      <dgm:prSet phldrT="[Texto]" custT="1"/>
      <dgm:spPr>
        <a:noFill/>
        <a:ln>
          <a:noFill/>
        </a:ln>
      </dgm:spPr>
      <dgm:t>
        <a:bodyPr/>
        <a:lstStyle/>
        <a:p>
          <a:endParaRPr lang="es-PE" sz="2000" dirty="0"/>
        </a:p>
      </dgm:t>
    </dgm:pt>
    <dgm:pt modelId="{81C244AC-5F10-4581-8531-4F6FFBF9C039}" type="parTrans" cxnId="{34510B7C-FD4C-4965-9334-57D2B2B2EFD2}">
      <dgm:prSet/>
      <dgm:spPr/>
      <dgm:t>
        <a:bodyPr/>
        <a:lstStyle/>
        <a:p>
          <a:endParaRPr lang="es-PE"/>
        </a:p>
      </dgm:t>
    </dgm:pt>
    <dgm:pt modelId="{9AA0397E-935B-4380-A088-9DF2D8DB52F8}" type="sibTrans" cxnId="{34510B7C-FD4C-4965-9334-57D2B2B2EFD2}">
      <dgm:prSet/>
      <dgm:spPr/>
      <dgm:t>
        <a:bodyPr/>
        <a:lstStyle/>
        <a:p>
          <a:endParaRPr lang="es-PE"/>
        </a:p>
      </dgm:t>
    </dgm:pt>
    <dgm:pt modelId="{4C083360-655B-4E58-93B1-7F27B8044BD9}">
      <dgm:prSet phldrT="[Texto]" custT="1"/>
      <dgm:spPr>
        <a:noFill/>
        <a:ln>
          <a:noFill/>
        </a:ln>
      </dgm:spPr>
      <dgm:t>
        <a:bodyPr/>
        <a:lstStyle/>
        <a:p>
          <a:endParaRPr lang="es-PE" sz="2000" dirty="0"/>
        </a:p>
      </dgm:t>
    </dgm:pt>
    <dgm:pt modelId="{B257E813-476A-4D60-A802-C2864C99C552}" type="parTrans" cxnId="{808532C2-5E72-4831-A239-39F9789EE168}">
      <dgm:prSet/>
      <dgm:spPr/>
      <dgm:t>
        <a:bodyPr/>
        <a:lstStyle/>
        <a:p>
          <a:endParaRPr lang="es-PE"/>
        </a:p>
      </dgm:t>
    </dgm:pt>
    <dgm:pt modelId="{53F9E5E5-2D6D-4A9A-860F-63CFA7E3EBF7}" type="sibTrans" cxnId="{808532C2-5E72-4831-A239-39F9789EE168}">
      <dgm:prSet/>
      <dgm:spPr/>
      <dgm:t>
        <a:bodyPr/>
        <a:lstStyle/>
        <a:p>
          <a:endParaRPr lang="es-PE"/>
        </a:p>
      </dgm:t>
    </dgm:pt>
    <dgm:pt modelId="{7A2D9C74-5687-4830-B304-DD0B5CC00004}">
      <dgm:prSet custT="1"/>
      <dgm:spPr>
        <a:noFill/>
        <a:ln>
          <a:noFill/>
        </a:ln>
      </dgm:spPr>
      <dgm:t>
        <a:bodyPr/>
        <a:lstStyle/>
        <a:p>
          <a:endParaRPr lang="es-PE" sz="2000" dirty="0"/>
        </a:p>
      </dgm:t>
    </dgm:pt>
    <dgm:pt modelId="{2F13F1CB-1F02-4428-A2C5-0B54E457671D}" type="parTrans" cxnId="{B8CBF43A-9C72-47F1-8552-069715F5648A}">
      <dgm:prSet/>
      <dgm:spPr/>
      <dgm:t>
        <a:bodyPr/>
        <a:lstStyle/>
        <a:p>
          <a:endParaRPr lang="es-PE"/>
        </a:p>
      </dgm:t>
    </dgm:pt>
    <dgm:pt modelId="{F18A0F6D-E9DA-4016-B991-1E00A8D638EC}" type="sibTrans" cxnId="{B8CBF43A-9C72-47F1-8552-069715F5648A}">
      <dgm:prSet/>
      <dgm:spPr/>
      <dgm:t>
        <a:bodyPr/>
        <a:lstStyle/>
        <a:p>
          <a:endParaRPr lang="es-PE"/>
        </a:p>
      </dgm:t>
    </dgm:pt>
    <dgm:pt modelId="{D45F6998-5E10-42B5-9EFC-B6BB442603BC}">
      <dgm:prSet custT="1"/>
      <dgm:spPr>
        <a:noFill/>
        <a:ln>
          <a:noFill/>
        </a:ln>
      </dgm:spPr>
      <dgm:t>
        <a:bodyPr/>
        <a:lstStyle/>
        <a:p>
          <a:endParaRPr lang="es-PE" sz="2000" dirty="0"/>
        </a:p>
      </dgm:t>
    </dgm:pt>
    <dgm:pt modelId="{5E2093EB-1E15-4CAF-BFD0-3AF1024A95A3}" type="parTrans" cxnId="{565D30BE-035F-4DD7-8704-4AC5939353C9}">
      <dgm:prSet/>
      <dgm:spPr/>
      <dgm:t>
        <a:bodyPr/>
        <a:lstStyle/>
        <a:p>
          <a:endParaRPr lang="es-PE"/>
        </a:p>
      </dgm:t>
    </dgm:pt>
    <dgm:pt modelId="{31EC49CD-610A-4021-9214-56431F274BCA}" type="sibTrans" cxnId="{565D30BE-035F-4DD7-8704-4AC5939353C9}">
      <dgm:prSet/>
      <dgm:spPr/>
      <dgm:t>
        <a:bodyPr/>
        <a:lstStyle/>
        <a:p>
          <a:endParaRPr lang="es-PE"/>
        </a:p>
      </dgm:t>
    </dgm:pt>
    <dgm:pt modelId="{595DC77D-8524-4291-9B75-E75EA2086FCC}">
      <dgm:prSet custT="1"/>
      <dgm:spPr>
        <a:noFill/>
        <a:ln>
          <a:noFill/>
        </a:ln>
      </dgm:spPr>
      <dgm:t>
        <a:bodyPr/>
        <a:lstStyle/>
        <a:p>
          <a:r>
            <a:rPr lang="es-PE" sz="1400" dirty="0" smtClean="0"/>
            <a:t> </a:t>
          </a:r>
          <a:endParaRPr lang="es-PE" sz="2000" dirty="0"/>
        </a:p>
      </dgm:t>
    </dgm:pt>
    <dgm:pt modelId="{C2BDE98A-7010-4E2D-BD67-29F7C4FFFFE6}" type="parTrans" cxnId="{38EBF878-3B38-48F8-A05A-2503284DBCA9}">
      <dgm:prSet/>
      <dgm:spPr/>
      <dgm:t>
        <a:bodyPr/>
        <a:lstStyle/>
        <a:p>
          <a:endParaRPr lang="es-PE"/>
        </a:p>
      </dgm:t>
    </dgm:pt>
    <dgm:pt modelId="{D0F9BA49-82C1-4935-9971-F59221BD3F21}" type="sibTrans" cxnId="{38EBF878-3B38-48F8-A05A-2503284DBCA9}">
      <dgm:prSet/>
      <dgm:spPr/>
      <dgm:t>
        <a:bodyPr/>
        <a:lstStyle/>
        <a:p>
          <a:endParaRPr lang="es-PE"/>
        </a:p>
      </dgm:t>
    </dgm:pt>
    <dgm:pt modelId="{B5043A1B-0264-4424-9CE4-C40102427A06}">
      <dgm:prSet phldrT="[Texto]" custT="1"/>
      <dgm:spPr>
        <a:noFill/>
        <a:ln>
          <a:noFill/>
        </a:ln>
      </dgm:spPr>
      <dgm:t>
        <a:bodyPr/>
        <a:lstStyle/>
        <a:p>
          <a:endParaRPr lang="es-PE" sz="2000" dirty="0"/>
        </a:p>
      </dgm:t>
    </dgm:pt>
    <dgm:pt modelId="{26239F2F-4225-44A7-814C-F6C7FED370B2}" type="sibTrans" cxnId="{7FE756C0-78A7-4038-9F62-B9B2E5FBE55D}">
      <dgm:prSet/>
      <dgm:spPr/>
      <dgm:t>
        <a:bodyPr/>
        <a:lstStyle/>
        <a:p>
          <a:endParaRPr lang="es-PE"/>
        </a:p>
      </dgm:t>
    </dgm:pt>
    <dgm:pt modelId="{6E0532E4-BEBC-4B09-848A-3CE5582BF6F1}" type="parTrans" cxnId="{7FE756C0-78A7-4038-9F62-B9B2E5FBE55D}">
      <dgm:prSet/>
      <dgm:spPr/>
      <dgm:t>
        <a:bodyPr/>
        <a:lstStyle/>
        <a:p>
          <a:endParaRPr lang="es-PE"/>
        </a:p>
      </dgm:t>
    </dgm:pt>
    <dgm:pt modelId="{AF960C23-D62B-46D5-B93A-AB88C41ADEDF}" type="pres">
      <dgm:prSet presAssocID="{1B0E6446-E86F-43FD-9592-3C42ED20250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PE"/>
        </a:p>
      </dgm:t>
    </dgm:pt>
    <dgm:pt modelId="{62B652C1-D79A-4D44-926D-DE74B6C42017}" type="pres">
      <dgm:prSet presAssocID="{1B0E6446-E86F-43FD-9592-3C42ED202504}" presName="Name1" presStyleCnt="0"/>
      <dgm:spPr/>
      <dgm:t>
        <a:bodyPr/>
        <a:lstStyle/>
        <a:p>
          <a:endParaRPr lang="es-PE"/>
        </a:p>
      </dgm:t>
    </dgm:pt>
    <dgm:pt modelId="{01D691CD-7D73-41E3-A73C-199B9369BA7C}" type="pres">
      <dgm:prSet presAssocID="{1B0E6446-E86F-43FD-9592-3C42ED202504}" presName="cycle" presStyleCnt="0"/>
      <dgm:spPr/>
      <dgm:t>
        <a:bodyPr/>
        <a:lstStyle/>
        <a:p>
          <a:endParaRPr lang="es-PE"/>
        </a:p>
      </dgm:t>
    </dgm:pt>
    <dgm:pt modelId="{352ADF8B-8CF8-4E68-A771-6C8DE9FE7D07}" type="pres">
      <dgm:prSet presAssocID="{1B0E6446-E86F-43FD-9592-3C42ED202504}" presName="srcNode" presStyleLbl="node1" presStyleIdx="0" presStyleCnt="6"/>
      <dgm:spPr/>
      <dgm:t>
        <a:bodyPr/>
        <a:lstStyle/>
        <a:p>
          <a:endParaRPr lang="es-PE"/>
        </a:p>
      </dgm:t>
    </dgm:pt>
    <dgm:pt modelId="{F9EBF72B-56D5-4300-85B9-980379912D0D}" type="pres">
      <dgm:prSet presAssocID="{1B0E6446-E86F-43FD-9592-3C42ED202504}" presName="conn" presStyleLbl="parChTrans1D2" presStyleIdx="0" presStyleCnt="1"/>
      <dgm:spPr/>
      <dgm:t>
        <a:bodyPr/>
        <a:lstStyle/>
        <a:p>
          <a:endParaRPr lang="es-PE"/>
        </a:p>
      </dgm:t>
    </dgm:pt>
    <dgm:pt modelId="{DAC5A907-CA83-44EF-B00C-3A23E7C0A2DC}" type="pres">
      <dgm:prSet presAssocID="{1B0E6446-E86F-43FD-9592-3C42ED202504}" presName="extraNode" presStyleLbl="node1" presStyleIdx="0" presStyleCnt="6"/>
      <dgm:spPr/>
      <dgm:t>
        <a:bodyPr/>
        <a:lstStyle/>
        <a:p>
          <a:endParaRPr lang="es-PE"/>
        </a:p>
      </dgm:t>
    </dgm:pt>
    <dgm:pt modelId="{C4A057ED-B643-4721-839A-678E7FF1363B}" type="pres">
      <dgm:prSet presAssocID="{1B0E6446-E86F-43FD-9592-3C42ED202504}" presName="dstNode" presStyleLbl="node1" presStyleIdx="0" presStyleCnt="6"/>
      <dgm:spPr/>
      <dgm:t>
        <a:bodyPr/>
        <a:lstStyle/>
        <a:p>
          <a:endParaRPr lang="es-PE"/>
        </a:p>
      </dgm:t>
    </dgm:pt>
    <dgm:pt modelId="{38CB4D0A-9F7C-4FAB-B16C-3E22A27F6FAD}" type="pres">
      <dgm:prSet presAssocID="{92213205-4AB0-4690-A8F8-E126EB85A747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3625C1F-973B-463D-AD55-843B7FFDEE2D}" type="pres">
      <dgm:prSet presAssocID="{92213205-4AB0-4690-A8F8-E126EB85A747}" presName="accent_1" presStyleCnt="0"/>
      <dgm:spPr/>
      <dgm:t>
        <a:bodyPr/>
        <a:lstStyle/>
        <a:p>
          <a:endParaRPr lang="es-PE"/>
        </a:p>
      </dgm:t>
    </dgm:pt>
    <dgm:pt modelId="{B3374FF9-102B-47AF-84D9-855F8313EAD7}" type="pres">
      <dgm:prSet presAssocID="{92213205-4AB0-4690-A8F8-E126EB85A747}" presName="accentRepeatNode" presStyleLbl="solidFgAcc1" presStyleIdx="0" presStyleCnt="6" custScaleX="117960" custScaleY="117632" custLinFactNeighborX="6273" custLinFactNeighborY="-3984"/>
      <dgm:spPr/>
      <dgm:t>
        <a:bodyPr/>
        <a:lstStyle/>
        <a:p>
          <a:endParaRPr lang="es-PE"/>
        </a:p>
      </dgm:t>
    </dgm:pt>
    <dgm:pt modelId="{3DA40A49-7AA0-4946-AC22-28B47AE89DEB}" type="pres">
      <dgm:prSet presAssocID="{B5043A1B-0264-4424-9CE4-C40102427A0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95E9B9D-FB1A-4E90-9CDE-37B6573B5E7B}" type="pres">
      <dgm:prSet presAssocID="{B5043A1B-0264-4424-9CE4-C40102427A06}" presName="accent_2" presStyleCnt="0"/>
      <dgm:spPr/>
      <dgm:t>
        <a:bodyPr/>
        <a:lstStyle/>
        <a:p>
          <a:endParaRPr lang="es-PE"/>
        </a:p>
      </dgm:t>
    </dgm:pt>
    <dgm:pt modelId="{F2FDB58F-A97B-44AE-9147-93F96B221D3C}" type="pres">
      <dgm:prSet presAssocID="{B5043A1B-0264-4424-9CE4-C40102427A06}" presName="accentRepeatNode" presStyleLbl="solidFgAcc1" presStyleIdx="1" presStyleCnt="6" custScaleX="116208" custScaleY="120941"/>
      <dgm:spPr/>
      <dgm:t>
        <a:bodyPr/>
        <a:lstStyle/>
        <a:p>
          <a:endParaRPr lang="es-PE"/>
        </a:p>
      </dgm:t>
    </dgm:pt>
    <dgm:pt modelId="{47748384-9A4A-4C79-834B-4BCAC5BD375D}" type="pres">
      <dgm:prSet presAssocID="{4C083360-655B-4E58-93B1-7F27B8044BD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69CF1C7-6DD7-4E2D-8355-1FCCA891F6F4}" type="pres">
      <dgm:prSet presAssocID="{4C083360-655B-4E58-93B1-7F27B8044BD9}" presName="accent_3" presStyleCnt="0"/>
      <dgm:spPr/>
      <dgm:t>
        <a:bodyPr/>
        <a:lstStyle/>
        <a:p>
          <a:endParaRPr lang="es-PE"/>
        </a:p>
      </dgm:t>
    </dgm:pt>
    <dgm:pt modelId="{0D2A676D-6AC7-466D-828F-4141C9CB2B42}" type="pres">
      <dgm:prSet presAssocID="{4C083360-655B-4E58-93B1-7F27B8044BD9}" presName="accentRepeatNode" presStyleLbl="solidFgAcc1" presStyleIdx="2" presStyleCnt="6" custScaleX="122812" custScaleY="108482"/>
      <dgm:spPr/>
      <dgm:t>
        <a:bodyPr/>
        <a:lstStyle/>
        <a:p>
          <a:endParaRPr lang="es-PE"/>
        </a:p>
      </dgm:t>
    </dgm:pt>
    <dgm:pt modelId="{2CDDC691-0C30-42F1-AA6C-E94F0053C918}" type="pres">
      <dgm:prSet presAssocID="{7A2D9C74-5687-4830-B304-DD0B5CC0000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B58D676-A267-4950-9B93-47FA2EFDBC82}" type="pres">
      <dgm:prSet presAssocID="{7A2D9C74-5687-4830-B304-DD0B5CC00004}" presName="accent_4" presStyleCnt="0"/>
      <dgm:spPr/>
      <dgm:t>
        <a:bodyPr/>
        <a:lstStyle/>
        <a:p>
          <a:endParaRPr lang="es-PE"/>
        </a:p>
      </dgm:t>
    </dgm:pt>
    <dgm:pt modelId="{4E33B6C5-9CE4-4457-B9CB-5634A6D778C2}" type="pres">
      <dgm:prSet presAssocID="{7A2D9C74-5687-4830-B304-DD0B5CC00004}" presName="accentRepeatNode" presStyleLbl="solidFgAcc1" presStyleIdx="3" presStyleCnt="6" custScaleX="119250" custScaleY="98181"/>
      <dgm:spPr/>
      <dgm:t>
        <a:bodyPr/>
        <a:lstStyle/>
        <a:p>
          <a:endParaRPr lang="es-PE"/>
        </a:p>
      </dgm:t>
    </dgm:pt>
    <dgm:pt modelId="{B76753DB-B218-4468-942D-28D93E495159}" type="pres">
      <dgm:prSet presAssocID="{595DC77D-8524-4291-9B75-E75EA2086FCC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2579A31-A500-4F24-B852-71E2DEB318DA}" type="pres">
      <dgm:prSet presAssocID="{595DC77D-8524-4291-9B75-E75EA2086FCC}" presName="accent_5" presStyleCnt="0"/>
      <dgm:spPr/>
      <dgm:t>
        <a:bodyPr/>
        <a:lstStyle/>
        <a:p>
          <a:endParaRPr lang="es-PE"/>
        </a:p>
      </dgm:t>
    </dgm:pt>
    <dgm:pt modelId="{24448BA4-2E50-4407-B455-C7681482EE58}" type="pres">
      <dgm:prSet presAssocID="{595DC77D-8524-4291-9B75-E75EA2086FCC}" presName="accentRepeatNode" presStyleLbl="solidFgAcc1" presStyleIdx="4" presStyleCnt="6" custScaleX="133181" custScaleY="110543"/>
      <dgm:spPr/>
      <dgm:t>
        <a:bodyPr/>
        <a:lstStyle/>
        <a:p>
          <a:endParaRPr lang="es-PE"/>
        </a:p>
      </dgm:t>
    </dgm:pt>
    <dgm:pt modelId="{5311E143-7798-4691-97BB-8B3FF3CB4D91}" type="pres">
      <dgm:prSet presAssocID="{D45F6998-5E10-42B5-9EFC-B6BB442603BC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D8F88FA-BF4C-4BD7-8116-3BAB0EEB9826}" type="pres">
      <dgm:prSet presAssocID="{D45F6998-5E10-42B5-9EFC-B6BB442603BC}" presName="accent_6" presStyleCnt="0"/>
      <dgm:spPr/>
      <dgm:t>
        <a:bodyPr/>
        <a:lstStyle/>
        <a:p>
          <a:endParaRPr lang="es-PE"/>
        </a:p>
      </dgm:t>
    </dgm:pt>
    <dgm:pt modelId="{54BDC90D-34B3-4F44-8B15-E156655C7131}" type="pres">
      <dgm:prSet presAssocID="{D45F6998-5E10-42B5-9EFC-B6BB442603BC}" presName="accentRepeatNode" presStyleLbl="solidFgAcc1" presStyleIdx="5" presStyleCnt="6" custScaleX="119950" custScaleY="101853"/>
      <dgm:spPr/>
      <dgm:t>
        <a:bodyPr/>
        <a:lstStyle/>
        <a:p>
          <a:endParaRPr lang="es-PE"/>
        </a:p>
      </dgm:t>
    </dgm:pt>
  </dgm:ptLst>
  <dgm:cxnLst>
    <dgm:cxn modelId="{9E014B26-9092-4A27-AF88-0E4E7891932E}" type="presOf" srcId="{7A2D9C74-5687-4830-B304-DD0B5CC00004}" destId="{2CDDC691-0C30-42F1-AA6C-E94F0053C918}" srcOrd="0" destOrd="0" presId="urn:microsoft.com/office/officeart/2008/layout/VerticalCurvedList"/>
    <dgm:cxn modelId="{34510B7C-FD4C-4965-9334-57D2B2B2EFD2}" srcId="{1B0E6446-E86F-43FD-9592-3C42ED202504}" destId="{92213205-4AB0-4690-A8F8-E126EB85A747}" srcOrd="0" destOrd="0" parTransId="{81C244AC-5F10-4581-8531-4F6FFBF9C039}" sibTransId="{9AA0397E-935B-4380-A088-9DF2D8DB52F8}"/>
    <dgm:cxn modelId="{AC44340E-15F0-4F7E-B055-ED6191CAC9B5}" type="presOf" srcId="{B5043A1B-0264-4424-9CE4-C40102427A06}" destId="{3DA40A49-7AA0-4946-AC22-28B47AE89DEB}" srcOrd="0" destOrd="0" presId="urn:microsoft.com/office/officeart/2008/layout/VerticalCurvedList"/>
    <dgm:cxn modelId="{7FE756C0-78A7-4038-9F62-B9B2E5FBE55D}" srcId="{1B0E6446-E86F-43FD-9592-3C42ED202504}" destId="{B5043A1B-0264-4424-9CE4-C40102427A06}" srcOrd="1" destOrd="0" parTransId="{6E0532E4-BEBC-4B09-848A-3CE5582BF6F1}" sibTransId="{26239F2F-4225-44A7-814C-F6C7FED370B2}"/>
    <dgm:cxn modelId="{A0230AE4-2A15-4D01-95EB-D6613538EE17}" type="presOf" srcId="{4C083360-655B-4E58-93B1-7F27B8044BD9}" destId="{47748384-9A4A-4C79-834B-4BCAC5BD375D}" srcOrd="0" destOrd="0" presId="urn:microsoft.com/office/officeart/2008/layout/VerticalCurvedList"/>
    <dgm:cxn modelId="{F5A4B32F-FF75-4813-AE47-8C4AD5CB1430}" type="presOf" srcId="{D45F6998-5E10-42B5-9EFC-B6BB442603BC}" destId="{5311E143-7798-4691-97BB-8B3FF3CB4D91}" srcOrd="0" destOrd="0" presId="urn:microsoft.com/office/officeart/2008/layout/VerticalCurvedList"/>
    <dgm:cxn modelId="{0E323655-D6AA-4DDA-ADF5-DA3D8781C5AF}" type="presOf" srcId="{92213205-4AB0-4690-A8F8-E126EB85A747}" destId="{38CB4D0A-9F7C-4FAB-B16C-3E22A27F6FAD}" srcOrd="0" destOrd="0" presId="urn:microsoft.com/office/officeart/2008/layout/VerticalCurvedList"/>
    <dgm:cxn modelId="{B8CBF43A-9C72-47F1-8552-069715F5648A}" srcId="{1B0E6446-E86F-43FD-9592-3C42ED202504}" destId="{7A2D9C74-5687-4830-B304-DD0B5CC00004}" srcOrd="3" destOrd="0" parTransId="{2F13F1CB-1F02-4428-A2C5-0B54E457671D}" sibTransId="{F18A0F6D-E9DA-4016-B991-1E00A8D638EC}"/>
    <dgm:cxn modelId="{387D7EBB-98E9-4D3E-9928-8C910E47EFA5}" type="presOf" srcId="{1B0E6446-E86F-43FD-9592-3C42ED202504}" destId="{AF960C23-D62B-46D5-B93A-AB88C41ADEDF}" srcOrd="0" destOrd="0" presId="urn:microsoft.com/office/officeart/2008/layout/VerticalCurvedList"/>
    <dgm:cxn modelId="{447A4055-D7F1-4432-8931-551B88DB96F5}" type="presOf" srcId="{595DC77D-8524-4291-9B75-E75EA2086FCC}" destId="{B76753DB-B218-4468-942D-28D93E495159}" srcOrd="0" destOrd="0" presId="urn:microsoft.com/office/officeart/2008/layout/VerticalCurvedList"/>
    <dgm:cxn modelId="{38EBF878-3B38-48F8-A05A-2503284DBCA9}" srcId="{1B0E6446-E86F-43FD-9592-3C42ED202504}" destId="{595DC77D-8524-4291-9B75-E75EA2086FCC}" srcOrd="4" destOrd="0" parTransId="{C2BDE98A-7010-4E2D-BD67-29F7C4FFFFE6}" sibTransId="{D0F9BA49-82C1-4935-9971-F59221BD3F21}"/>
    <dgm:cxn modelId="{808532C2-5E72-4831-A239-39F9789EE168}" srcId="{1B0E6446-E86F-43FD-9592-3C42ED202504}" destId="{4C083360-655B-4E58-93B1-7F27B8044BD9}" srcOrd="2" destOrd="0" parTransId="{B257E813-476A-4D60-A802-C2864C99C552}" sibTransId="{53F9E5E5-2D6D-4A9A-860F-63CFA7E3EBF7}"/>
    <dgm:cxn modelId="{565D30BE-035F-4DD7-8704-4AC5939353C9}" srcId="{1B0E6446-E86F-43FD-9592-3C42ED202504}" destId="{D45F6998-5E10-42B5-9EFC-B6BB442603BC}" srcOrd="5" destOrd="0" parTransId="{5E2093EB-1E15-4CAF-BFD0-3AF1024A95A3}" sibTransId="{31EC49CD-610A-4021-9214-56431F274BCA}"/>
    <dgm:cxn modelId="{3E4DFCD9-0423-448B-8F30-44D0F0F30D4E}" type="presOf" srcId="{9AA0397E-935B-4380-A088-9DF2D8DB52F8}" destId="{F9EBF72B-56D5-4300-85B9-980379912D0D}" srcOrd="0" destOrd="0" presId="urn:microsoft.com/office/officeart/2008/layout/VerticalCurvedList"/>
    <dgm:cxn modelId="{353FE2AB-8F17-4C6C-BF56-B6139D15C1AC}" type="presParOf" srcId="{AF960C23-D62B-46D5-B93A-AB88C41ADEDF}" destId="{62B652C1-D79A-4D44-926D-DE74B6C42017}" srcOrd="0" destOrd="0" presId="urn:microsoft.com/office/officeart/2008/layout/VerticalCurvedList"/>
    <dgm:cxn modelId="{A8F1B9A0-7045-4A16-942B-1C4F8C22F945}" type="presParOf" srcId="{62B652C1-D79A-4D44-926D-DE74B6C42017}" destId="{01D691CD-7D73-41E3-A73C-199B9369BA7C}" srcOrd="0" destOrd="0" presId="urn:microsoft.com/office/officeart/2008/layout/VerticalCurvedList"/>
    <dgm:cxn modelId="{63E6BA44-8990-4DE6-960F-9B6A8E2800C3}" type="presParOf" srcId="{01D691CD-7D73-41E3-A73C-199B9369BA7C}" destId="{352ADF8B-8CF8-4E68-A771-6C8DE9FE7D07}" srcOrd="0" destOrd="0" presId="urn:microsoft.com/office/officeart/2008/layout/VerticalCurvedList"/>
    <dgm:cxn modelId="{E889D67F-9617-4170-BCB8-67DA6118B2E2}" type="presParOf" srcId="{01D691CD-7D73-41E3-A73C-199B9369BA7C}" destId="{F9EBF72B-56D5-4300-85B9-980379912D0D}" srcOrd="1" destOrd="0" presId="urn:microsoft.com/office/officeart/2008/layout/VerticalCurvedList"/>
    <dgm:cxn modelId="{C2F0A244-1ACA-42FB-B4B8-837914FDA032}" type="presParOf" srcId="{01D691CD-7D73-41E3-A73C-199B9369BA7C}" destId="{DAC5A907-CA83-44EF-B00C-3A23E7C0A2DC}" srcOrd="2" destOrd="0" presId="urn:microsoft.com/office/officeart/2008/layout/VerticalCurvedList"/>
    <dgm:cxn modelId="{26B6E564-27C0-4352-9E06-3D32E44DB3F3}" type="presParOf" srcId="{01D691CD-7D73-41E3-A73C-199B9369BA7C}" destId="{C4A057ED-B643-4721-839A-678E7FF1363B}" srcOrd="3" destOrd="0" presId="urn:microsoft.com/office/officeart/2008/layout/VerticalCurvedList"/>
    <dgm:cxn modelId="{7B550F92-FD00-45D4-8FD8-6991B5565375}" type="presParOf" srcId="{62B652C1-D79A-4D44-926D-DE74B6C42017}" destId="{38CB4D0A-9F7C-4FAB-B16C-3E22A27F6FAD}" srcOrd="1" destOrd="0" presId="urn:microsoft.com/office/officeart/2008/layout/VerticalCurvedList"/>
    <dgm:cxn modelId="{531132AD-7F31-4EE1-B680-C0773542FEDF}" type="presParOf" srcId="{62B652C1-D79A-4D44-926D-DE74B6C42017}" destId="{33625C1F-973B-463D-AD55-843B7FFDEE2D}" srcOrd="2" destOrd="0" presId="urn:microsoft.com/office/officeart/2008/layout/VerticalCurvedList"/>
    <dgm:cxn modelId="{9F4385DD-8AC4-49B1-9450-E96C3CA57689}" type="presParOf" srcId="{33625C1F-973B-463D-AD55-843B7FFDEE2D}" destId="{B3374FF9-102B-47AF-84D9-855F8313EAD7}" srcOrd="0" destOrd="0" presId="urn:microsoft.com/office/officeart/2008/layout/VerticalCurvedList"/>
    <dgm:cxn modelId="{64684960-EE11-4103-BE70-42BD5A136DE2}" type="presParOf" srcId="{62B652C1-D79A-4D44-926D-DE74B6C42017}" destId="{3DA40A49-7AA0-4946-AC22-28B47AE89DEB}" srcOrd="3" destOrd="0" presId="urn:microsoft.com/office/officeart/2008/layout/VerticalCurvedList"/>
    <dgm:cxn modelId="{128DF101-97F0-4DEC-85FE-7883C7B7ABFB}" type="presParOf" srcId="{62B652C1-D79A-4D44-926D-DE74B6C42017}" destId="{195E9B9D-FB1A-4E90-9CDE-37B6573B5E7B}" srcOrd="4" destOrd="0" presId="urn:microsoft.com/office/officeart/2008/layout/VerticalCurvedList"/>
    <dgm:cxn modelId="{D3D0A5EC-C80B-4B46-BDED-6D1DC4097EAB}" type="presParOf" srcId="{195E9B9D-FB1A-4E90-9CDE-37B6573B5E7B}" destId="{F2FDB58F-A97B-44AE-9147-93F96B221D3C}" srcOrd="0" destOrd="0" presId="urn:microsoft.com/office/officeart/2008/layout/VerticalCurvedList"/>
    <dgm:cxn modelId="{6D6ACEBC-41B6-4759-B2CD-9C8A785B9C45}" type="presParOf" srcId="{62B652C1-D79A-4D44-926D-DE74B6C42017}" destId="{47748384-9A4A-4C79-834B-4BCAC5BD375D}" srcOrd="5" destOrd="0" presId="urn:microsoft.com/office/officeart/2008/layout/VerticalCurvedList"/>
    <dgm:cxn modelId="{8EA3E253-1057-451E-98BE-B7D909C05B9B}" type="presParOf" srcId="{62B652C1-D79A-4D44-926D-DE74B6C42017}" destId="{F69CF1C7-6DD7-4E2D-8355-1FCCA891F6F4}" srcOrd="6" destOrd="0" presId="urn:microsoft.com/office/officeart/2008/layout/VerticalCurvedList"/>
    <dgm:cxn modelId="{8FAF5ADB-AE28-4289-A35D-F1141BAA13F6}" type="presParOf" srcId="{F69CF1C7-6DD7-4E2D-8355-1FCCA891F6F4}" destId="{0D2A676D-6AC7-466D-828F-4141C9CB2B42}" srcOrd="0" destOrd="0" presId="urn:microsoft.com/office/officeart/2008/layout/VerticalCurvedList"/>
    <dgm:cxn modelId="{8ADD67FC-C8F5-4965-BD27-4E3E9459F88B}" type="presParOf" srcId="{62B652C1-D79A-4D44-926D-DE74B6C42017}" destId="{2CDDC691-0C30-42F1-AA6C-E94F0053C918}" srcOrd="7" destOrd="0" presId="urn:microsoft.com/office/officeart/2008/layout/VerticalCurvedList"/>
    <dgm:cxn modelId="{46BD054E-4436-4452-81F6-4CF5C721E1BA}" type="presParOf" srcId="{62B652C1-D79A-4D44-926D-DE74B6C42017}" destId="{8B58D676-A267-4950-9B93-47FA2EFDBC82}" srcOrd="8" destOrd="0" presId="urn:microsoft.com/office/officeart/2008/layout/VerticalCurvedList"/>
    <dgm:cxn modelId="{00DC8378-12BD-4059-8E41-8D9EC9F59FEF}" type="presParOf" srcId="{8B58D676-A267-4950-9B93-47FA2EFDBC82}" destId="{4E33B6C5-9CE4-4457-B9CB-5634A6D778C2}" srcOrd="0" destOrd="0" presId="urn:microsoft.com/office/officeart/2008/layout/VerticalCurvedList"/>
    <dgm:cxn modelId="{BF3513EB-808A-4897-B2A5-2F40AF03A762}" type="presParOf" srcId="{62B652C1-D79A-4D44-926D-DE74B6C42017}" destId="{B76753DB-B218-4468-942D-28D93E495159}" srcOrd="9" destOrd="0" presId="urn:microsoft.com/office/officeart/2008/layout/VerticalCurvedList"/>
    <dgm:cxn modelId="{C52172D9-4A51-4C50-83D6-45CF6CE49517}" type="presParOf" srcId="{62B652C1-D79A-4D44-926D-DE74B6C42017}" destId="{C2579A31-A500-4F24-B852-71E2DEB318DA}" srcOrd="10" destOrd="0" presId="urn:microsoft.com/office/officeart/2008/layout/VerticalCurvedList"/>
    <dgm:cxn modelId="{23321CDF-F1E5-4F16-BE9C-72234AD1F7B1}" type="presParOf" srcId="{C2579A31-A500-4F24-B852-71E2DEB318DA}" destId="{24448BA4-2E50-4407-B455-C7681482EE58}" srcOrd="0" destOrd="0" presId="urn:microsoft.com/office/officeart/2008/layout/VerticalCurvedList"/>
    <dgm:cxn modelId="{CB94BA43-57B4-4C51-A7C2-1FBAD4ED7F56}" type="presParOf" srcId="{62B652C1-D79A-4D44-926D-DE74B6C42017}" destId="{5311E143-7798-4691-97BB-8B3FF3CB4D91}" srcOrd="11" destOrd="0" presId="urn:microsoft.com/office/officeart/2008/layout/VerticalCurvedList"/>
    <dgm:cxn modelId="{CBF79FB7-3C6A-4DEB-BCA2-38C28D7165C3}" type="presParOf" srcId="{62B652C1-D79A-4D44-926D-DE74B6C42017}" destId="{ED8F88FA-BF4C-4BD7-8116-3BAB0EEB9826}" srcOrd="12" destOrd="0" presId="urn:microsoft.com/office/officeart/2008/layout/VerticalCurvedList"/>
    <dgm:cxn modelId="{48EA80D5-6650-40DF-9F84-B51D448DDCBA}" type="presParOf" srcId="{ED8F88FA-BF4C-4BD7-8116-3BAB0EEB9826}" destId="{54BDC90D-34B3-4F44-8B15-E156655C71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256C18-C7D8-4469-94B7-AE62CCBECCD7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A79A08A9-DDF8-4A20-96C0-B93A88DBD9D1}">
      <dgm:prSet phldrT="[Texto]" custT="1"/>
      <dgm:spPr/>
      <dgm:t>
        <a:bodyPr/>
        <a:lstStyle/>
        <a:p>
          <a:r>
            <a:rPr lang="es-PE" sz="2000" b="0" smtClean="0">
              <a:latin typeface="Cambria" panose="02040503050406030204" pitchFamily="18" charset="0"/>
            </a:rPr>
            <a:t>Visibilidad del Portafolio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C4B0B98A-5F9B-4ACE-BD29-5A747788EBB9}" type="parTrans" cxnId="{F384950D-CCBA-4838-88FD-76F7EC26AC20}">
      <dgm:prSet/>
      <dgm:spPr/>
      <dgm:t>
        <a:bodyPr/>
        <a:lstStyle/>
        <a:p>
          <a:endParaRPr lang="es-PE"/>
        </a:p>
      </dgm:t>
    </dgm:pt>
    <dgm:pt modelId="{817C99EE-491A-4B80-8D24-CC10C5F210A2}" type="sibTrans" cxnId="{F384950D-CCBA-4838-88FD-76F7EC26AC20}">
      <dgm:prSet/>
      <dgm:spPr/>
      <dgm:t>
        <a:bodyPr/>
        <a:lstStyle/>
        <a:p>
          <a:endParaRPr lang="es-PE"/>
        </a:p>
      </dgm:t>
    </dgm:pt>
    <dgm:pt modelId="{845E77F9-3E72-4621-999C-219A1385C389}">
      <dgm:prSet phldrT="[Texto]" custT="1"/>
      <dgm:spPr/>
      <dgm:t>
        <a:bodyPr/>
        <a:lstStyle/>
        <a:p>
          <a:r>
            <a:rPr lang="es-PE" sz="2000" b="0" smtClean="0">
              <a:latin typeface="Cambria" panose="02040503050406030204" pitchFamily="18" charset="0"/>
            </a:rPr>
            <a:t>Usuarios más Satisfechos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02CFA0FB-DA0A-4438-B759-7D772D6F5F7F}" type="parTrans" cxnId="{34C27FD5-70F9-4BA3-9AC2-75A0369E3D2F}">
      <dgm:prSet/>
      <dgm:spPr/>
      <dgm:t>
        <a:bodyPr/>
        <a:lstStyle/>
        <a:p>
          <a:endParaRPr lang="es-PE"/>
        </a:p>
      </dgm:t>
    </dgm:pt>
    <dgm:pt modelId="{104D7EDE-F05C-4774-9B86-61969A425063}" type="sibTrans" cxnId="{34C27FD5-70F9-4BA3-9AC2-75A0369E3D2F}">
      <dgm:prSet/>
      <dgm:spPr/>
      <dgm:t>
        <a:bodyPr/>
        <a:lstStyle/>
        <a:p>
          <a:endParaRPr lang="es-PE"/>
        </a:p>
      </dgm:t>
    </dgm:pt>
    <dgm:pt modelId="{3589E6D1-1EA0-4EA1-A46B-347601C154C9}">
      <dgm:prSet phldrT="[Texto]" custT="1"/>
      <dgm:spPr/>
      <dgm:t>
        <a:bodyPr/>
        <a:lstStyle/>
        <a:p>
          <a:r>
            <a:rPr lang="es-PE" sz="2000" b="0" dirty="0" smtClean="0">
              <a:latin typeface="Cambria" panose="02040503050406030204" pitchFamily="18" charset="0"/>
            </a:rPr>
            <a:t>Visibilidad de los Proyectos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B7327642-EEC8-47E2-B893-3A7F340D92F5}" type="parTrans" cxnId="{EE2905EF-78B8-47D4-85F5-C09C2A519800}">
      <dgm:prSet/>
      <dgm:spPr/>
      <dgm:t>
        <a:bodyPr/>
        <a:lstStyle/>
        <a:p>
          <a:endParaRPr lang="es-PE"/>
        </a:p>
      </dgm:t>
    </dgm:pt>
    <dgm:pt modelId="{482C917C-759C-49B1-A7D1-C8E9870515D4}" type="sibTrans" cxnId="{EE2905EF-78B8-47D4-85F5-C09C2A519800}">
      <dgm:prSet/>
      <dgm:spPr/>
      <dgm:t>
        <a:bodyPr/>
        <a:lstStyle/>
        <a:p>
          <a:endParaRPr lang="es-PE"/>
        </a:p>
      </dgm:t>
    </dgm:pt>
    <dgm:pt modelId="{4E99B9BC-8088-4609-909C-AECBAEB93EDC}">
      <dgm:prSet phldrT="[Texto]" custT="1"/>
      <dgm:spPr/>
      <dgm:t>
        <a:bodyPr/>
        <a:lstStyle/>
        <a:p>
          <a:r>
            <a:rPr lang="es-PE" sz="2000" b="0" smtClean="0">
              <a:latin typeface="Cambria" panose="02040503050406030204" pitchFamily="18" charset="0"/>
            </a:rPr>
            <a:t>Mejorar el Cumplimiento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DDC2BB3A-F558-451D-AC4A-DECF8690D83F}" type="parTrans" cxnId="{1D0A7312-2717-45BF-8CCE-EDA4BC2CEFA3}">
      <dgm:prSet/>
      <dgm:spPr/>
      <dgm:t>
        <a:bodyPr/>
        <a:lstStyle/>
        <a:p>
          <a:endParaRPr lang="es-PE"/>
        </a:p>
      </dgm:t>
    </dgm:pt>
    <dgm:pt modelId="{6C9479A3-72B9-4D48-B7A9-82F9BB2CF6B3}" type="sibTrans" cxnId="{1D0A7312-2717-45BF-8CCE-EDA4BC2CEFA3}">
      <dgm:prSet/>
      <dgm:spPr/>
      <dgm:t>
        <a:bodyPr/>
        <a:lstStyle/>
        <a:p>
          <a:endParaRPr lang="es-PE"/>
        </a:p>
      </dgm:t>
    </dgm:pt>
    <dgm:pt modelId="{C2C85493-D30D-4741-9ED2-0A65478690F1}">
      <dgm:prSet phldrT="[Texto]" custT="1"/>
      <dgm:spPr/>
      <dgm:t>
        <a:bodyPr/>
        <a:lstStyle/>
        <a:p>
          <a:r>
            <a:rPr lang="es-PE" sz="2000" b="0" smtClean="0">
              <a:latin typeface="Cambria" panose="02040503050406030204" pitchFamily="18" charset="0"/>
            </a:rPr>
            <a:t>Mejor Toma de Decisiones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807819D8-78A1-4C53-A643-AB129FE4BC3D}" type="parTrans" cxnId="{B2C53F96-ED82-4C8B-9AB3-C7ADDEC32EFA}">
      <dgm:prSet/>
      <dgm:spPr/>
      <dgm:t>
        <a:bodyPr/>
        <a:lstStyle/>
        <a:p>
          <a:endParaRPr lang="es-PE"/>
        </a:p>
      </dgm:t>
    </dgm:pt>
    <dgm:pt modelId="{26F065A6-4775-4473-957E-FD21F6C9BC9C}" type="sibTrans" cxnId="{B2C53F96-ED82-4C8B-9AB3-C7ADDEC32EFA}">
      <dgm:prSet/>
      <dgm:spPr/>
      <dgm:t>
        <a:bodyPr/>
        <a:lstStyle/>
        <a:p>
          <a:endParaRPr lang="es-PE"/>
        </a:p>
      </dgm:t>
    </dgm:pt>
    <dgm:pt modelId="{70EF0252-2EAA-4905-8098-3585877E8C93}">
      <dgm:prSet phldrT="[Texto]" custT="1"/>
      <dgm:spPr/>
      <dgm:t>
        <a:bodyPr/>
        <a:lstStyle/>
        <a:p>
          <a:r>
            <a:rPr lang="es-PE" sz="2000" b="0" dirty="0" smtClean="0">
              <a:latin typeface="Cambria" panose="02040503050406030204" pitchFamily="18" charset="0"/>
            </a:rPr>
            <a:t>Información Oportuna</a:t>
          </a:r>
          <a:endParaRPr lang="es-PE" sz="2000" b="0" dirty="0">
            <a:latin typeface="Cambria" panose="02040503050406030204" pitchFamily="18" charset="0"/>
          </a:endParaRPr>
        </a:p>
      </dgm:t>
    </dgm:pt>
    <dgm:pt modelId="{E5FDD672-DBA2-4C01-9094-E5DCC512556B}" type="parTrans" cxnId="{6BB78147-F583-4C26-9BE4-D037F31B7AFA}">
      <dgm:prSet/>
      <dgm:spPr/>
      <dgm:t>
        <a:bodyPr/>
        <a:lstStyle/>
        <a:p>
          <a:endParaRPr lang="es-PE"/>
        </a:p>
      </dgm:t>
    </dgm:pt>
    <dgm:pt modelId="{07C9C072-00C9-4141-BAFB-B368D089A549}" type="sibTrans" cxnId="{6BB78147-F583-4C26-9BE4-D037F31B7AFA}">
      <dgm:prSet/>
      <dgm:spPr/>
      <dgm:t>
        <a:bodyPr/>
        <a:lstStyle/>
        <a:p>
          <a:endParaRPr lang="es-PE"/>
        </a:p>
      </dgm:t>
    </dgm:pt>
    <dgm:pt modelId="{BE4CE0EA-FE84-4833-BA12-C8066B0BFC70}" type="pres">
      <dgm:prSet presAssocID="{7D256C18-C7D8-4469-94B7-AE62CCBECCD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D2987D5B-CF27-4C13-8070-3C0BFB1D8B9A}" type="pres">
      <dgm:prSet presAssocID="{7D256C18-C7D8-4469-94B7-AE62CCBECCD7}" presName="cycle" presStyleCnt="0"/>
      <dgm:spPr/>
    </dgm:pt>
    <dgm:pt modelId="{7032FE11-C3CA-4707-AF14-0D08561DC247}" type="pres">
      <dgm:prSet presAssocID="{A79A08A9-DDF8-4A20-96C0-B93A88DBD9D1}" presName="nodeFirstNode" presStyleLbl="node1" presStyleIdx="0" presStyleCnt="6" custRadScaleRad="9112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C143891-0746-480E-BF15-87F2DB1F692D}" type="pres">
      <dgm:prSet presAssocID="{817C99EE-491A-4B80-8D24-CC10C5F210A2}" presName="sibTransFirstNode" presStyleLbl="bgShp" presStyleIdx="0" presStyleCnt="1"/>
      <dgm:spPr/>
      <dgm:t>
        <a:bodyPr/>
        <a:lstStyle/>
        <a:p>
          <a:endParaRPr lang="es-PE"/>
        </a:p>
      </dgm:t>
    </dgm:pt>
    <dgm:pt modelId="{8A018582-5A41-4909-9141-F63257328330}" type="pres">
      <dgm:prSet presAssocID="{845E77F9-3E72-4621-999C-219A1385C389}" presName="nodeFollowingNodes" presStyleLbl="node1" presStyleIdx="1" presStyleCnt="6" custRadScaleRad="103052" custRadScaleInc="1159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EB8A54B-D5AF-4515-9E82-AB44A32D5C08}" type="pres">
      <dgm:prSet presAssocID="{3589E6D1-1EA0-4EA1-A46B-347601C154C9}" presName="nodeFollowingNodes" presStyleLbl="node1" presStyleIdx="2" presStyleCnt="6" custRadScaleRad="106979" custRadScaleInc="-313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1A5BF1C-EE97-4761-A903-5F05B91B4B4D}" type="pres">
      <dgm:prSet presAssocID="{4E99B9BC-8088-4609-909C-AECBAEB93EDC}" presName="nodeFollowingNodes" presStyleLbl="node1" presStyleIdx="3" presStyleCnt="6" custRadScaleRad="103932" custRadScaleInc="-150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C209BC6-266E-44F9-9877-8221893D514B}" type="pres">
      <dgm:prSet presAssocID="{C2C85493-D30D-4741-9ED2-0A65478690F1}" presName="nodeFollowingNodes" presStyleLbl="node1" presStyleIdx="4" presStyleCnt="6" custRadScaleRad="105279" custRadScaleInc="215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7355DAA-A874-456E-A99A-11EBF21EF4B0}" type="pres">
      <dgm:prSet presAssocID="{70EF0252-2EAA-4905-8098-3585877E8C93}" presName="nodeFollowingNodes" presStyleLbl="node1" presStyleIdx="5" presStyleCnt="6" custRadScaleRad="101285" custRadScaleInc="-1072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147304-CDAE-4991-A799-2EC53CFAB147}" type="presOf" srcId="{7D256C18-C7D8-4469-94B7-AE62CCBECCD7}" destId="{BE4CE0EA-FE84-4833-BA12-C8066B0BFC70}" srcOrd="0" destOrd="0" presId="urn:microsoft.com/office/officeart/2005/8/layout/cycle3"/>
    <dgm:cxn modelId="{FE07BDEF-017D-426F-B118-80147EDBA8AC}" type="presOf" srcId="{845E77F9-3E72-4621-999C-219A1385C389}" destId="{8A018582-5A41-4909-9141-F63257328330}" srcOrd="0" destOrd="0" presId="urn:microsoft.com/office/officeart/2005/8/layout/cycle3"/>
    <dgm:cxn modelId="{34C27FD5-70F9-4BA3-9AC2-75A0369E3D2F}" srcId="{7D256C18-C7D8-4469-94B7-AE62CCBECCD7}" destId="{845E77F9-3E72-4621-999C-219A1385C389}" srcOrd="1" destOrd="0" parTransId="{02CFA0FB-DA0A-4438-B759-7D772D6F5F7F}" sibTransId="{104D7EDE-F05C-4774-9B86-61969A425063}"/>
    <dgm:cxn modelId="{F384950D-CCBA-4838-88FD-76F7EC26AC20}" srcId="{7D256C18-C7D8-4469-94B7-AE62CCBECCD7}" destId="{A79A08A9-DDF8-4A20-96C0-B93A88DBD9D1}" srcOrd="0" destOrd="0" parTransId="{C4B0B98A-5F9B-4ACE-BD29-5A747788EBB9}" sibTransId="{817C99EE-491A-4B80-8D24-CC10C5F210A2}"/>
    <dgm:cxn modelId="{5343DAFC-6F7F-417F-8CF6-A5DFE7063EC6}" type="presOf" srcId="{70EF0252-2EAA-4905-8098-3585877E8C93}" destId="{07355DAA-A874-456E-A99A-11EBF21EF4B0}" srcOrd="0" destOrd="0" presId="urn:microsoft.com/office/officeart/2005/8/layout/cycle3"/>
    <dgm:cxn modelId="{3642A990-5770-4576-95D3-E59A3B82801E}" type="presOf" srcId="{4E99B9BC-8088-4609-909C-AECBAEB93EDC}" destId="{41A5BF1C-EE97-4761-A903-5F05B91B4B4D}" srcOrd="0" destOrd="0" presId="urn:microsoft.com/office/officeart/2005/8/layout/cycle3"/>
    <dgm:cxn modelId="{1D0A7312-2717-45BF-8CCE-EDA4BC2CEFA3}" srcId="{7D256C18-C7D8-4469-94B7-AE62CCBECCD7}" destId="{4E99B9BC-8088-4609-909C-AECBAEB93EDC}" srcOrd="3" destOrd="0" parTransId="{DDC2BB3A-F558-451D-AC4A-DECF8690D83F}" sibTransId="{6C9479A3-72B9-4D48-B7A9-82F9BB2CF6B3}"/>
    <dgm:cxn modelId="{222E8E90-259B-4DDD-A630-C41A3E733210}" type="presOf" srcId="{817C99EE-491A-4B80-8D24-CC10C5F210A2}" destId="{AC143891-0746-480E-BF15-87F2DB1F692D}" srcOrd="0" destOrd="0" presId="urn:microsoft.com/office/officeart/2005/8/layout/cycle3"/>
    <dgm:cxn modelId="{A8A70F5C-9303-4A65-9CC3-52714C8453E8}" type="presOf" srcId="{C2C85493-D30D-4741-9ED2-0A65478690F1}" destId="{6C209BC6-266E-44F9-9877-8221893D514B}" srcOrd="0" destOrd="0" presId="urn:microsoft.com/office/officeart/2005/8/layout/cycle3"/>
    <dgm:cxn modelId="{6BB78147-F583-4C26-9BE4-D037F31B7AFA}" srcId="{7D256C18-C7D8-4469-94B7-AE62CCBECCD7}" destId="{70EF0252-2EAA-4905-8098-3585877E8C93}" srcOrd="5" destOrd="0" parTransId="{E5FDD672-DBA2-4C01-9094-E5DCC512556B}" sibTransId="{07C9C072-00C9-4141-BAFB-B368D089A549}"/>
    <dgm:cxn modelId="{B2C53F96-ED82-4C8B-9AB3-C7ADDEC32EFA}" srcId="{7D256C18-C7D8-4469-94B7-AE62CCBECCD7}" destId="{C2C85493-D30D-4741-9ED2-0A65478690F1}" srcOrd="4" destOrd="0" parTransId="{807819D8-78A1-4C53-A643-AB129FE4BC3D}" sibTransId="{26F065A6-4775-4473-957E-FD21F6C9BC9C}"/>
    <dgm:cxn modelId="{9011B641-DF06-40ED-B1BC-E85BE92FAA26}" type="presOf" srcId="{3589E6D1-1EA0-4EA1-A46B-347601C154C9}" destId="{3EB8A54B-D5AF-4515-9E82-AB44A32D5C08}" srcOrd="0" destOrd="0" presId="urn:microsoft.com/office/officeart/2005/8/layout/cycle3"/>
    <dgm:cxn modelId="{EE2905EF-78B8-47D4-85F5-C09C2A519800}" srcId="{7D256C18-C7D8-4469-94B7-AE62CCBECCD7}" destId="{3589E6D1-1EA0-4EA1-A46B-347601C154C9}" srcOrd="2" destOrd="0" parTransId="{B7327642-EEC8-47E2-B893-3A7F340D92F5}" sibTransId="{482C917C-759C-49B1-A7D1-C8E9870515D4}"/>
    <dgm:cxn modelId="{E5F1BB25-C806-4894-A644-F43B6A51C7E4}" type="presOf" srcId="{A79A08A9-DDF8-4A20-96C0-B93A88DBD9D1}" destId="{7032FE11-C3CA-4707-AF14-0D08561DC247}" srcOrd="0" destOrd="0" presId="urn:microsoft.com/office/officeart/2005/8/layout/cycle3"/>
    <dgm:cxn modelId="{C31DA2D9-46C3-4767-B295-E3BA5F1C325F}" type="presParOf" srcId="{BE4CE0EA-FE84-4833-BA12-C8066B0BFC70}" destId="{D2987D5B-CF27-4C13-8070-3C0BFB1D8B9A}" srcOrd="0" destOrd="0" presId="urn:microsoft.com/office/officeart/2005/8/layout/cycle3"/>
    <dgm:cxn modelId="{27B08DE6-357F-4852-A5D5-53ED8C5061D4}" type="presParOf" srcId="{D2987D5B-CF27-4C13-8070-3C0BFB1D8B9A}" destId="{7032FE11-C3CA-4707-AF14-0D08561DC247}" srcOrd="0" destOrd="0" presId="urn:microsoft.com/office/officeart/2005/8/layout/cycle3"/>
    <dgm:cxn modelId="{361152A6-04E6-4B09-B55E-22AE3ED49059}" type="presParOf" srcId="{D2987D5B-CF27-4C13-8070-3C0BFB1D8B9A}" destId="{AC143891-0746-480E-BF15-87F2DB1F692D}" srcOrd="1" destOrd="0" presId="urn:microsoft.com/office/officeart/2005/8/layout/cycle3"/>
    <dgm:cxn modelId="{5E3C22C5-53A8-49AD-82C3-2C0CFE5CBE55}" type="presParOf" srcId="{D2987D5B-CF27-4C13-8070-3C0BFB1D8B9A}" destId="{8A018582-5A41-4909-9141-F63257328330}" srcOrd="2" destOrd="0" presId="urn:microsoft.com/office/officeart/2005/8/layout/cycle3"/>
    <dgm:cxn modelId="{A3DA57F6-7DB1-4518-A6A2-67615DF97A8A}" type="presParOf" srcId="{D2987D5B-CF27-4C13-8070-3C0BFB1D8B9A}" destId="{3EB8A54B-D5AF-4515-9E82-AB44A32D5C08}" srcOrd="3" destOrd="0" presId="urn:microsoft.com/office/officeart/2005/8/layout/cycle3"/>
    <dgm:cxn modelId="{41196A7B-4585-401B-9CFA-D75D00EDF4FE}" type="presParOf" srcId="{D2987D5B-CF27-4C13-8070-3C0BFB1D8B9A}" destId="{41A5BF1C-EE97-4761-A903-5F05B91B4B4D}" srcOrd="4" destOrd="0" presId="urn:microsoft.com/office/officeart/2005/8/layout/cycle3"/>
    <dgm:cxn modelId="{00040E98-A6E3-447C-B0AD-BE0B8C279F19}" type="presParOf" srcId="{D2987D5B-CF27-4C13-8070-3C0BFB1D8B9A}" destId="{6C209BC6-266E-44F9-9877-8221893D514B}" srcOrd="5" destOrd="0" presId="urn:microsoft.com/office/officeart/2005/8/layout/cycle3"/>
    <dgm:cxn modelId="{3C4B3596-4E7C-4BA5-99A0-E6C6DCA24CAD}" type="presParOf" srcId="{D2987D5B-CF27-4C13-8070-3C0BFB1D8B9A}" destId="{07355DAA-A874-456E-A99A-11EBF21EF4B0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588E9D-2677-4F61-9761-96747649E411}" type="doc">
      <dgm:prSet loTypeId="urn:microsoft.com/office/officeart/2005/8/layout/arrow2" loCatId="process" qsTypeId="urn:microsoft.com/office/officeart/2005/8/quickstyle/simple5" qsCatId="simple" csTypeId="urn:microsoft.com/office/officeart/2005/8/colors/accent0_3" csCatId="mainScheme" phldr="1"/>
      <dgm:spPr/>
    </dgm:pt>
    <dgm:pt modelId="{D8F7F9F4-0EC4-4E59-975D-29D0FE1E9609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50%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0C5E75D9-B049-485D-B09A-A64225F4518C}" type="parTrans" cxnId="{6E8E27E4-6AF6-4ACB-B54B-00CDD54E8EEC}">
      <dgm:prSet/>
      <dgm:spPr/>
      <dgm:t>
        <a:bodyPr/>
        <a:lstStyle/>
        <a:p>
          <a:endParaRPr lang="es-ES"/>
        </a:p>
      </dgm:t>
    </dgm:pt>
    <dgm:pt modelId="{8B31C9A9-F4F5-47A2-AE00-359FBF8AB192}" type="sibTrans" cxnId="{6E8E27E4-6AF6-4ACB-B54B-00CDD54E8EEC}">
      <dgm:prSet/>
      <dgm:spPr/>
      <dgm:t>
        <a:bodyPr/>
        <a:lstStyle/>
        <a:p>
          <a:endParaRPr lang="es-ES"/>
        </a:p>
      </dgm:t>
    </dgm:pt>
    <dgm:pt modelId="{5CD450C6-6D92-41F0-BA18-605F47501074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3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A1C1EBBC-A4EA-4196-BE1E-37B288C46050}" type="parTrans" cxnId="{E1766CC2-F7D4-4F18-838E-5E4CF84EB672}">
      <dgm:prSet/>
      <dgm:spPr/>
      <dgm:t>
        <a:bodyPr/>
        <a:lstStyle/>
        <a:p>
          <a:endParaRPr lang="es-ES"/>
        </a:p>
      </dgm:t>
    </dgm:pt>
    <dgm:pt modelId="{61937A3B-E1ED-46DC-BFB5-76010F3E6586}" type="sibTrans" cxnId="{E1766CC2-F7D4-4F18-838E-5E4CF84EB672}">
      <dgm:prSet/>
      <dgm:spPr/>
      <dgm:t>
        <a:bodyPr/>
        <a:lstStyle/>
        <a:p>
          <a:endParaRPr lang="es-ES"/>
        </a:p>
      </dgm:t>
    </dgm:pt>
    <dgm:pt modelId="{C5FD4A37-D507-45B4-9D3B-71C975ECF86A}">
      <dgm:prSet phldrT="[Texto]" custT="1"/>
      <dgm:spPr/>
      <dgm:t>
        <a:bodyPr/>
        <a:lstStyle/>
        <a:p>
          <a:pPr algn="l"/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6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479A2F23-A4DB-4134-9CEA-EEEA79E48B14}" type="parTrans" cxnId="{705138AE-7E66-46BB-A8A7-8B3E56CA904B}">
      <dgm:prSet/>
      <dgm:spPr/>
      <dgm:t>
        <a:bodyPr/>
        <a:lstStyle/>
        <a:p>
          <a:endParaRPr lang="es-ES"/>
        </a:p>
      </dgm:t>
    </dgm:pt>
    <dgm:pt modelId="{385ED8C6-9411-457C-A275-00D7186C9FE2}" type="sibTrans" cxnId="{705138AE-7E66-46BB-A8A7-8B3E56CA904B}">
      <dgm:prSet/>
      <dgm:spPr/>
      <dgm:t>
        <a:bodyPr/>
        <a:lstStyle/>
        <a:p>
          <a:endParaRPr lang="es-ES"/>
        </a:p>
      </dgm:t>
    </dgm:pt>
    <dgm:pt modelId="{C96787B6-3429-467B-9772-225C4777A6BB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E7F9A836-DA23-4FA2-8E9B-D09C7B2CABE1}" type="parTrans" cxnId="{E9C62BBD-1966-459B-A8E7-320A64D8D6B4}">
      <dgm:prSet/>
      <dgm:spPr/>
      <dgm:t>
        <a:bodyPr/>
        <a:lstStyle/>
        <a:p>
          <a:endParaRPr lang="es-ES"/>
        </a:p>
      </dgm:t>
    </dgm:pt>
    <dgm:pt modelId="{C1618D9C-68DC-4C90-A565-11EF0997087E}" type="sibTrans" cxnId="{E9C62BBD-1966-459B-A8E7-320A64D8D6B4}">
      <dgm:prSet/>
      <dgm:spPr/>
      <dgm:t>
        <a:bodyPr/>
        <a:lstStyle/>
        <a:p>
          <a:endParaRPr lang="es-ES"/>
        </a:p>
      </dgm:t>
    </dgm:pt>
    <dgm:pt modelId="{E9CCA5F8-FD67-409B-82CC-FD6BFF2A0F44}" type="pres">
      <dgm:prSet presAssocID="{CD588E9D-2677-4F61-9761-96747649E411}" presName="arrowDiagram" presStyleCnt="0">
        <dgm:presLayoutVars>
          <dgm:chMax val="5"/>
          <dgm:dir/>
          <dgm:resizeHandles val="exact"/>
        </dgm:presLayoutVars>
      </dgm:prSet>
      <dgm:spPr/>
    </dgm:pt>
    <dgm:pt modelId="{A592E3D1-8854-440A-926B-FA2F5E775B47}" type="pres">
      <dgm:prSet presAssocID="{CD588E9D-2677-4F61-9761-96747649E411}" presName="arrow" presStyleLbl="bgShp" presStyleIdx="0" presStyleCnt="1"/>
      <dgm:spPr/>
    </dgm:pt>
    <dgm:pt modelId="{46917732-E921-43BE-B37B-0BCED176D147}" type="pres">
      <dgm:prSet presAssocID="{CD588E9D-2677-4F61-9761-96747649E411}" presName="arrowDiagram4" presStyleCnt="0"/>
      <dgm:spPr/>
    </dgm:pt>
    <dgm:pt modelId="{CD923D61-36C3-46A9-B07F-EB3727BF6631}" type="pres">
      <dgm:prSet presAssocID="{D8F7F9F4-0EC4-4E59-975D-29D0FE1E9609}" presName="bullet4a" presStyleLbl="node1" presStyleIdx="0" presStyleCnt="4"/>
      <dgm:spPr>
        <a:solidFill>
          <a:schemeClr val="accent6">
            <a:lumMod val="75000"/>
          </a:schemeClr>
        </a:solidFill>
      </dgm:spPr>
    </dgm:pt>
    <dgm:pt modelId="{D0E976A3-F0ED-45B5-AB5C-E73C4414E27D}" type="pres">
      <dgm:prSet presAssocID="{D8F7F9F4-0EC4-4E59-975D-29D0FE1E9609}" presName="textBox4a" presStyleLbl="revTx" presStyleIdx="0" presStyleCnt="4" custScaleX="144366" custLinFactNeighborX="20724" custLinFactNeighborY="196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B24C0C-6A60-4DA3-BEA7-D97FE8195650}" type="pres">
      <dgm:prSet presAssocID="{C96787B6-3429-467B-9772-225C4777A6BB}" presName="bullet4b" presStyleLbl="node1" presStyleIdx="1" presStyleCnt="4"/>
      <dgm:spPr>
        <a:solidFill>
          <a:schemeClr val="accent6"/>
        </a:solidFill>
      </dgm:spPr>
    </dgm:pt>
    <dgm:pt modelId="{425BC60E-0926-4713-8455-2C1CD59BA02D}" type="pres">
      <dgm:prSet presAssocID="{C96787B6-3429-467B-9772-225C4777A6BB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91E1BE-F3B1-47AE-8902-C74A528DA81F}" type="pres">
      <dgm:prSet presAssocID="{5CD450C6-6D92-41F0-BA18-605F47501074}" presName="bullet4c" presStyleLbl="node1" presStyleIdx="2" presStyleCnt="4"/>
      <dgm:spPr>
        <a:solidFill>
          <a:schemeClr val="accent6">
            <a:lumMod val="75000"/>
          </a:schemeClr>
        </a:solidFill>
      </dgm:spPr>
    </dgm:pt>
    <dgm:pt modelId="{7C7C0CDD-5C32-4461-9A3D-3DEB603634E9}" type="pres">
      <dgm:prSet presAssocID="{5CD450C6-6D92-41F0-BA18-605F47501074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1D0B21-C638-41AC-9FE8-2B97095C6A48}" type="pres">
      <dgm:prSet presAssocID="{C5FD4A37-D507-45B4-9D3B-71C975ECF86A}" presName="bullet4d" presStyleLbl="node1" presStyleIdx="3" presStyleCnt="4"/>
      <dgm:spPr>
        <a:solidFill>
          <a:schemeClr val="accent6"/>
        </a:solidFill>
      </dgm:spPr>
    </dgm:pt>
    <dgm:pt modelId="{0719763D-B1A5-4012-A384-57731F86A0CB}" type="pres">
      <dgm:prSet presAssocID="{C5FD4A37-D507-45B4-9D3B-71C975ECF86A}" presName="textBox4d" presStyleLbl="revTx" presStyleIdx="3" presStyleCnt="4" custScaleX="108998" custLinFactNeighborX="562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F1B2C0B-84AF-42A7-BA7B-01422C7438D2}" type="presOf" srcId="{C5FD4A37-D507-45B4-9D3B-71C975ECF86A}" destId="{0719763D-B1A5-4012-A384-57731F86A0CB}" srcOrd="0" destOrd="0" presId="urn:microsoft.com/office/officeart/2005/8/layout/arrow2"/>
    <dgm:cxn modelId="{705138AE-7E66-46BB-A8A7-8B3E56CA904B}" srcId="{CD588E9D-2677-4F61-9761-96747649E411}" destId="{C5FD4A37-D507-45B4-9D3B-71C975ECF86A}" srcOrd="3" destOrd="0" parTransId="{479A2F23-A4DB-4134-9CEA-EEEA79E48B14}" sibTransId="{385ED8C6-9411-457C-A275-00D7186C9FE2}"/>
    <dgm:cxn modelId="{6E8E27E4-6AF6-4ACB-B54B-00CDD54E8EEC}" srcId="{CD588E9D-2677-4F61-9761-96747649E411}" destId="{D8F7F9F4-0EC4-4E59-975D-29D0FE1E9609}" srcOrd="0" destOrd="0" parTransId="{0C5E75D9-B049-485D-B09A-A64225F4518C}" sibTransId="{8B31C9A9-F4F5-47A2-AE00-359FBF8AB192}"/>
    <dgm:cxn modelId="{E9C62BBD-1966-459B-A8E7-320A64D8D6B4}" srcId="{CD588E9D-2677-4F61-9761-96747649E411}" destId="{C96787B6-3429-467B-9772-225C4777A6BB}" srcOrd="1" destOrd="0" parTransId="{E7F9A836-DA23-4FA2-8E9B-D09C7B2CABE1}" sibTransId="{C1618D9C-68DC-4C90-A565-11EF0997087E}"/>
    <dgm:cxn modelId="{E1766CC2-F7D4-4F18-838E-5E4CF84EB672}" srcId="{CD588E9D-2677-4F61-9761-96747649E411}" destId="{5CD450C6-6D92-41F0-BA18-605F47501074}" srcOrd="2" destOrd="0" parTransId="{A1C1EBBC-A4EA-4196-BE1E-37B288C46050}" sibTransId="{61937A3B-E1ED-46DC-BFB5-76010F3E6586}"/>
    <dgm:cxn modelId="{B91DC3C0-88FD-45D2-B225-77ECE03D5281}" type="presOf" srcId="{C96787B6-3429-467B-9772-225C4777A6BB}" destId="{425BC60E-0926-4713-8455-2C1CD59BA02D}" srcOrd="0" destOrd="0" presId="urn:microsoft.com/office/officeart/2005/8/layout/arrow2"/>
    <dgm:cxn modelId="{B6C9D1A5-0121-4C5D-A081-19BD0500AC58}" type="presOf" srcId="{D8F7F9F4-0EC4-4E59-975D-29D0FE1E9609}" destId="{D0E976A3-F0ED-45B5-AB5C-E73C4414E27D}" srcOrd="0" destOrd="0" presId="urn:microsoft.com/office/officeart/2005/8/layout/arrow2"/>
    <dgm:cxn modelId="{A6B74935-07B2-4411-B07C-999E3BE76285}" type="presOf" srcId="{CD588E9D-2677-4F61-9761-96747649E411}" destId="{E9CCA5F8-FD67-409B-82CC-FD6BFF2A0F44}" srcOrd="0" destOrd="0" presId="urn:microsoft.com/office/officeart/2005/8/layout/arrow2"/>
    <dgm:cxn modelId="{D18E2E78-1949-46F1-93BF-72F155573AE2}" type="presOf" srcId="{5CD450C6-6D92-41F0-BA18-605F47501074}" destId="{7C7C0CDD-5C32-4461-9A3D-3DEB603634E9}" srcOrd="0" destOrd="0" presId="urn:microsoft.com/office/officeart/2005/8/layout/arrow2"/>
    <dgm:cxn modelId="{9B2163D6-81DF-497D-8284-4B920846047C}" type="presParOf" srcId="{E9CCA5F8-FD67-409B-82CC-FD6BFF2A0F44}" destId="{A592E3D1-8854-440A-926B-FA2F5E775B47}" srcOrd="0" destOrd="0" presId="urn:microsoft.com/office/officeart/2005/8/layout/arrow2"/>
    <dgm:cxn modelId="{8CD67B51-5646-45B5-8C8F-5E84A18E158C}" type="presParOf" srcId="{E9CCA5F8-FD67-409B-82CC-FD6BFF2A0F44}" destId="{46917732-E921-43BE-B37B-0BCED176D147}" srcOrd="1" destOrd="0" presId="urn:microsoft.com/office/officeart/2005/8/layout/arrow2"/>
    <dgm:cxn modelId="{92A6EEE7-9C69-41AC-83D9-271DF5181DFC}" type="presParOf" srcId="{46917732-E921-43BE-B37B-0BCED176D147}" destId="{CD923D61-36C3-46A9-B07F-EB3727BF6631}" srcOrd="0" destOrd="0" presId="urn:microsoft.com/office/officeart/2005/8/layout/arrow2"/>
    <dgm:cxn modelId="{FFF03160-F455-495F-BFD2-C75AE517D1A6}" type="presParOf" srcId="{46917732-E921-43BE-B37B-0BCED176D147}" destId="{D0E976A3-F0ED-45B5-AB5C-E73C4414E27D}" srcOrd="1" destOrd="0" presId="urn:microsoft.com/office/officeart/2005/8/layout/arrow2"/>
    <dgm:cxn modelId="{C5BF3427-A197-48BC-A8C1-527BAD0B9167}" type="presParOf" srcId="{46917732-E921-43BE-B37B-0BCED176D147}" destId="{DAB24C0C-6A60-4DA3-BEA7-D97FE8195650}" srcOrd="2" destOrd="0" presId="urn:microsoft.com/office/officeart/2005/8/layout/arrow2"/>
    <dgm:cxn modelId="{98291AE1-2DBA-43C6-89F3-CA9824A38C2D}" type="presParOf" srcId="{46917732-E921-43BE-B37B-0BCED176D147}" destId="{425BC60E-0926-4713-8455-2C1CD59BA02D}" srcOrd="3" destOrd="0" presId="urn:microsoft.com/office/officeart/2005/8/layout/arrow2"/>
    <dgm:cxn modelId="{B63AEB89-3333-4466-962A-CA88C2BF72D1}" type="presParOf" srcId="{46917732-E921-43BE-B37B-0BCED176D147}" destId="{4C91E1BE-F3B1-47AE-8902-C74A528DA81F}" srcOrd="4" destOrd="0" presId="urn:microsoft.com/office/officeart/2005/8/layout/arrow2"/>
    <dgm:cxn modelId="{95139A4A-88D9-4822-8D1D-368033A86BFF}" type="presParOf" srcId="{46917732-E921-43BE-B37B-0BCED176D147}" destId="{7C7C0CDD-5C32-4461-9A3D-3DEB603634E9}" srcOrd="5" destOrd="0" presId="urn:microsoft.com/office/officeart/2005/8/layout/arrow2"/>
    <dgm:cxn modelId="{4C6D4A40-9422-4C62-A07A-2AAA4CE2BA88}" type="presParOf" srcId="{46917732-E921-43BE-B37B-0BCED176D147}" destId="{4D1D0B21-C638-41AC-9FE8-2B97095C6A48}" srcOrd="6" destOrd="0" presId="urn:microsoft.com/office/officeart/2005/8/layout/arrow2"/>
    <dgm:cxn modelId="{B69B55B8-33D0-4932-A8DD-D023837B71BC}" type="presParOf" srcId="{46917732-E921-43BE-B37B-0BCED176D147}" destId="{0719763D-B1A5-4012-A384-57731F86A0C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588E9D-2677-4F61-9761-96747649E411}" type="doc">
      <dgm:prSet loTypeId="urn:microsoft.com/office/officeart/2005/8/layout/arrow2" loCatId="process" qsTypeId="urn:microsoft.com/office/officeart/2005/8/quickstyle/simple5" qsCatId="simple" csTypeId="urn:microsoft.com/office/officeart/2005/8/colors/accent0_3" csCatId="mainScheme" phldr="1"/>
      <dgm:spPr/>
    </dgm:pt>
    <dgm:pt modelId="{D8F7F9F4-0EC4-4E59-975D-29D0FE1E9609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50%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0C5E75D9-B049-485D-B09A-A64225F4518C}" type="parTrans" cxnId="{6E8E27E4-6AF6-4ACB-B54B-00CDD54E8EEC}">
      <dgm:prSet/>
      <dgm:spPr/>
      <dgm:t>
        <a:bodyPr/>
        <a:lstStyle/>
        <a:p>
          <a:endParaRPr lang="es-ES"/>
        </a:p>
      </dgm:t>
    </dgm:pt>
    <dgm:pt modelId="{8B31C9A9-F4F5-47A2-AE00-359FBF8AB192}" type="sibTrans" cxnId="{6E8E27E4-6AF6-4ACB-B54B-00CDD54E8EEC}">
      <dgm:prSet/>
      <dgm:spPr/>
      <dgm:t>
        <a:bodyPr/>
        <a:lstStyle/>
        <a:p>
          <a:endParaRPr lang="es-ES"/>
        </a:p>
      </dgm:t>
    </dgm:pt>
    <dgm:pt modelId="{5CD450C6-6D92-41F0-BA18-605F47501074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3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A1C1EBBC-A4EA-4196-BE1E-37B288C46050}" type="parTrans" cxnId="{E1766CC2-F7D4-4F18-838E-5E4CF84EB672}">
      <dgm:prSet/>
      <dgm:spPr/>
      <dgm:t>
        <a:bodyPr/>
        <a:lstStyle/>
        <a:p>
          <a:endParaRPr lang="es-ES"/>
        </a:p>
      </dgm:t>
    </dgm:pt>
    <dgm:pt modelId="{61937A3B-E1ED-46DC-BFB5-76010F3E6586}" type="sibTrans" cxnId="{E1766CC2-F7D4-4F18-838E-5E4CF84EB672}">
      <dgm:prSet/>
      <dgm:spPr/>
      <dgm:t>
        <a:bodyPr/>
        <a:lstStyle/>
        <a:p>
          <a:endParaRPr lang="es-ES"/>
        </a:p>
      </dgm:t>
    </dgm:pt>
    <dgm:pt modelId="{C5FD4A37-D507-45B4-9D3B-71C975ECF86A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6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479A2F23-A4DB-4134-9CEA-EEEA79E48B14}" type="parTrans" cxnId="{705138AE-7E66-46BB-A8A7-8B3E56CA904B}">
      <dgm:prSet/>
      <dgm:spPr/>
      <dgm:t>
        <a:bodyPr/>
        <a:lstStyle/>
        <a:p>
          <a:endParaRPr lang="es-ES"/>
        </a:p>
      </dgm:t>
    </dgm:pt>
    <dgm:pt modelId="{385ED8C6-9411-457C-A275-00D7186C9FE2}" type="sibTrans" cxnId="{705138AE-7E66-46BB-A8A7-8B3E56CA904B}">
      <dgm:prSet/>
      <dgm:spPr/>
      <dgm:t>
        <a:bodyPr/>
        <a:lstStyle/>
        <a:p>
          <a:endParaRPr lang="es-ES"/>
        </a:p>
      </dgm:t>
    </dgm:pt>
    <dgm:pt modelId="{C96787B6-3429-467B-9772-225C4777A6BB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E7F9A836-DA23-4FA2-8E9B-D09C7B2CABE1}" type="parTrans" cxnId="{E9C62BBD-1966-459B-A8E7-320A64D8D6B4}">
      <dgm:prSet/>
      <dgm:spPr/>
      <dgm:t>
        <a:bodyPr/>
        <a:lstStyle/>
        <a:p>
          <a:endParaRPr lang="es-ES"/>
        </a:p>
      </dgm:t>
    </dgm:pt>
    <dgm:pt modelId="{C1618D9C-68DC-4C90-A565-11EF0997087E}" type="sibTrans" cxnId="{E9C62BBD-1966-459B-A8E7-320A64D8D6B4}">
      <dgm:prSet/>
      <dgm:spPr/>
      <dgm:t>
        <a:bodyPr/>
        <a:lstStyle/>
        <a:p>
          <a:endParaRPr lang="es-ES"/>
        </a:p>
      </dgm:t>
    </dgm:pt>
    <dgm:pt modelId="{E9CCA5F8-FD67-409B-82CC-FD6BFF2A0F44}" type="pres">
      <dgm:prSet presAssocID="{CD588E9D-2677-4F61-9761-96747649E411}" presName="arrowDiagram" presStyleCnt="0">
        <dgm:presLayoutVars>
          <dgm:chMax val="5"/>
          <dgm:dir/>
          <dgm:resizeHandles val="exact"/>
        </dgm:presLayoutVars>
      </dgm:prSet>
      <dgm:spPr/>
    </dgm:pt>
    <dgm:pt modelId="{A592E3D1-8854-440A-926B-FA2F5E775B47}" type="pres">
      <dgm:prSet presAssocID="{CD588E9D-2677-4F61-9761-96747649E411}" presName="arrow" presStyleLbl="bgShp" presStyleIdx="0" presStyleCnt="1"/>
      <dgm:spPr/>
    </dgm:pt>
    <dgm:pt modelId="{46917732-E921-43BE-B37B-0BCED176D147}" type="pres">
      <dgm:prSet presAssocID="{CD588E9D-2677-4F61-9761-96747649E411}" presName="arrowDiagram4" presStyleCnt="0"/>
      <dgm:spPr/>
    </dgm:pt>
    <dgm:pt modelId="{CD923D61-36C3-46A9-B07F-EB3727BF6631}" type="pres">
      <dgm:prSet presAssocID="{D8F7F9F4-0EC4-4E59-975D-29D0FE1E9609}" presName="bullet4a" presStyleLbl="node1" presStyleIdx="0" presStyleCnt="4"/>
      <dgm:spPr>
        <a:solidFill>
          <a:schemeClr val="accent6">
            <a:lumMod val="75000"/>
          </a:schemeClr>
        </a:solidFill>
      </dgm:spPr>
    </dgm:pt>
    <dgm:pt modelId="{D0E976A3-F0ED-45B5-AB5C-E73C4414E27D}" type="pres">
      <dgm:prSet presAssocID="{D8F7F9F4-0EC4-4E59-975D-29D0FE1E9609}" presName="textBox4a" presStyleLbl="revTx" presStyleIdx="0" presStyleCnt="4" custScaleX="144366" custLinFactNeighborX="20724" custLinFactNeighborY="196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B24C0C-6A60-4DA3-BEA7-D97FE8195650}" type="pres">
      <dgm:prSet presAssocID="{C96787B6-3429-467B-9772-225C4777A6BB}" presName="bullet4b" presStyleLbl="node1" presStyleIdx="1" presStyleCnt="4"/>
      <dgm:spPr>
        <a:solidFill>
          <a:schemeClr val="accent6"/>
        </a:solidFill>
      </dgm:spPr>
    </dgm:pt>
    <dgm:pt modelId="{425BC60E-0926-4713-8455-2C1CD59BA02D}" type="pres">
      <dgm:prSet presAssocID="{C96787B6-3429-467B-9772-225C4777A6BB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91E1BE-F3B1-47AE-8902-C74A528DA81F}" type="pres">
      <dgm:prSet presAssocID="{5CD450C6-6D92-41F0-BA18-605F47501074}" presName="bullet4c" presStyleLbl="node1" presStyleIdx="2" presStyleCnt="4"/>
      <dgm:spPr>
        <a:solidFill>
          <a:schemeClr val="accent6">
            <a:lumMod val="75000"/>
          </a:schemeClr>
        </a:solidFill>
      </dgm:spPr>
    </dgm:pt>
    <dgm:pt modelId="{7C7C0CDD-5C32-4461-9A3D-3DEB603634E9}" type="pres">
      <dgm:prSet presAssocID="{5CD450C6-6D92-41F0-BA18-605F47501074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1D0B21-C638-41AC-9FE8-2B97095C6A48}" type="pres">
      <dgm:prSet presAssocID="{C5FD4A37-D507-45B4-9D3B-71C975ECF86A}" presName="bullet4d" presStyleLbl="node1" presStyleIdx="3" presStyleCnt="4"/>
      <dgm:spPr>
        <a:solidFill>
          <a:schemeClr val="accent6"/>
        </a:solidFill>
      </dgm:spPr>
    </dgm:pt>
    <dgm:pt modelId="{0719763D-B1A5-4012-A384-57731F86A0CB}" type="pres">
      <dgm:prSet presAssocID="{C5FD4A37-D507-45B4-9D3B-71C975ECF86A}" presName="textBox4d" presStyleLbl="revTx" presStyleIdx="3" presStyleCnt="4" custScaleX="108998" custLinFactNeighborX="562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7389FBA-435C-4416-AE41-62574FF096D1}" type="presOf" srcId="{CD588E9D-2677-4F61-9761-96747649E411}" destId="{E9CCA5F8-FD67-409B-82CC-FD6BFF2A0F44}" srcOrd="0" destOrd="0" presId="urn:microsoft.com/office/officeart/2005/8/layout/arrow2"/>
    <dgm:cxn modelId="{705138AE-7E66-46BB-A8A7-8B3E56CA904B}" srcId="{CD588E9D-2677-4F61-9761-96747649E411}" destId="{C5FD4A37-D507-45B4-9D3B-71C975ECF86A}" srcOrd="3" destOrd="0" parTransId="{479A2F23-A4DB-4134-9CEA-EEEA79E48B14}" sibTransId="{385ED8C6-9411-457C-A275-00D7186C9FE2}"/>
    <dgm:cxn modelId="{6E8E27E4-6AF6-4ACB-B54B-00CDD54E8EEC}" srcId="{CD588E9D-2677-4F61-9761-96747649E411}" destId="{D8F7F9F4-0EC4-4E59-975D-29D0FE1E9609}" srcOrd="0" destOrd="0" parTransId="{0C5E75D9-B049-485D-B09A-A64225F4518C}" sibTransId="{8B31C9A9-F4F5-47A2-AE00-359FBF8AB192}"/>
    <dgm:cxn modelId="{E9C62BBD-1966-459B-A8E7-320A64D8D6B4}" srcId="{CD588E9D-2677-4F61-9761-96747649E411}" destId="{C96787B6-3429-467B-9772-225C4777A6BB}" srcOrd="1" destOrd="0" parTransId="{E7F9A836-DA23-4FA2-8E9B-D09C7B2CABE1}" sibTransId="{C1618D9C-68DC-4C90-A565-11EF0997087E}"/>
    <dgm:cxn modelId="{9005AE1C-D583-4D24-A4EA-DA8EB318389C}" type="presOf" srcId="{5CD450C6-6D92-41F0-BA18-605F47501074}" destId="{7C7C0CDD-5C32-4461-9A3D-3DEB603634E9}" srcOrd="0" destOrd="0" presId="urn:microsoft.com/office/officeart/2005/8/layout/arrow2"/>
    <dgm:cxn modelId="{27B80009-3F76-4048-A64F-3D17C5BF214E}" type="presOf" srcId="{C5FD4A37-D507-45B4-9D3B-71C975ECF86A}" destId="{0719763D-B1A5-4012-A384-57731F86A0CB}" srcOrd="0" destOrd="0" presId="urn:microsoft.com/office/officeart/2005/8/layout/arrow2"/>
    <dgm:cxn modelId="{9A8D245F-DBE6-4FD3-A5A6-C1D4B1B07104}" type="presOf" srcId="{C96787B6-3429-467B-9772-225C4777A6BB}" destId="{425BC60E-0926-4713-8455-2C1CD59BA02D}" srcOrd="0" destOrd="0" presId="urn:microsoft.com/office/officeart/2005/8/layout/arrow2"/>
    <dgm:cxn modelId="{F15845A8-BA2F-4E6F-B2BA-52FFB1540028}" type="presOf" srcId="{D8F7F9F4-0EC4-4E59-975D-29D0FE1E9609}" destId="{D0E976A3-F0ED-45B5-AB5C-E73C4414E27D}" srcOrd="0" destOrd="0" presId="urn:microsoft.com/office/officeart/2005/8/layout/arrow2"/>
    <dgm:cxn modelId="{E1766CC2-F7D4-4F18-838E-5E4CF84EB672}" srcId="{CD588E9D-2677-4F61-9761-96747649E411}" destId="{5CD450C6-6D92-41F0-BA18-605F47501074}" srcOrd="2" destOrd="0" parTransId="{A1C1EBBC-A4EA-4196-BE1E-37B288C46050}" sibTransId="{61937A3B-E1ED-46DC-BFB5-76010F3E6586}"/>
    <dgm:cxn modelId="{6CF188F0-0152-4253-A670-46C9B7AAF1B5}" type="presParOf" srcId="{E9CCA5F8-FD67-409B-82CC-FD6BFF2A0F44}" destId="{A592E3D1-8854-440A-926B-FA2F5E775B47}" srcOrd="0" destOrd="0" presId="urn:microsoft.com/office/officeart/2005/8/layout/arrow2"/>
    <dgm:cxn modelId="{74BBD37E-8E60-43D8-B52B-BC1CA580CED7}" type="presParOf" srcId="{E9CCA5F8-FD67-409B-82CC-FD6BFF2A0F44}" destId="{46917732-E921-43BE-B37B-0BCED176D147}" srcOrd="1" destOrd="0" presId="urn:microsoft.com/office/officeart/2005/8/layout/arrow2"/>
    <dgm:cxn modelId="{57254ED0-1AF1-47AD-AE1B-D06A2C3AC28D}" type="presParOf" srcId="{46917732-E921-43BE-B37B-0BCED176D147}" destId="{CD923D61-36C3-46A9-B07F-EB3727BF6631}" srcOrd="0" destOrd="0" presId="urn:microsoft.com/office/officeart/2005/8/layout/arrow2"/>
    <dgm:cxn modelId="{89B7B8EE-69B3-4F09-A484-26599DD32CDC}" type="presParOf" srcId="{46917732-E921-43BE-B37B-0BCED176D147}" destId="{D0E976A3-F0ED-45B5-AB5C-E73C4414E27D}" srcOrd="1" destOrd="0" presId="urn:microsoft.com/office/officeart/2005/8/layout/arrow2"/>
    <dgm:cxn modelId="{E915056A-1F8B-45D9-A027-48CA91D71657}" type="presParOf" srcId="{46917732-E921-43BE-B37B-0BCED176D147}" destId="{DAB24C0C-6A60-4DA3-BEA7-D97FE8195650}" srcOrd="2" destOrd="0" presId="urn:microsoft.com/office/officeart/2005/8/layout/arrow2"/>
    <dgm:cxn modelId="{56867D05-692C-4BE0-90F1-73D6EC043611}" type="presParOf" srcId="{46917732-E921-43BE-B37B-0BCED176D147}" destId="{425BC60E-0926-4713-8455-2C1CD59BA02D}" srcOrd="3" destOrd="0" presId="urn:microsoft.com/office/officeart/2005/8/layout/arrow2"/>
    <dgm:cxn modelId="{6AD56C05-B103-4DA2-B50F-21CC16FE19BB}" type="presParOf" srcId="{46917732-E921-43BE-B37B-0BCED176D147}" destId="{4C91E1BE-F3B1-47AE-8902-C74A528DA81F}" srcOrd="4" destOrd="0" presId="urn:microsoft.com/office/officeart/2005/8/layout/arrow2"/>
    <dgm:cxn modelId="{9600AFC0-0A4A-49C2-895B-EDD56F81E1AD}" type="presParOf" srcId="{46917732-E921-43BE-B37B-0BCED176D147}" destId="{7C7C0CDD-5C32-4461-9A3D-3DEB603634E9}" srcOrd="5" destOrd="0" presId="urn:microsoft.com/office/officeart/2005/8/layout/arrow2"/>
    <dgm:cxn modelId="{9C9FBC17-EE38-40B9-B33E-6309220C972C}" type="presParOf" srcId="{46917732-E921-43BE-B37B-0BCED176D147}" destId="{4D1D0B21-C638-41AC-9FE8-2B97095C6A48}" srcOrd="6" destOrd="0" presId="urn:microsoft.com/office/officeart/2005/8/layout/arrow2"/>
    <dgm:cxn modelId="{1AD6B68A-A4BD-495A-8BD9-2096C4A9E562}" type="presParOf" srcId="{46917732-E921-43BE-B37B-0BCED176D147}" destId="{0719763D-B1A5-4012-A384-57731F86A0C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588E9D-2677-4F61-9761-96747649E411}" type="doc">
      <dgm:prSet loTypeId="urn:microsoft.com/office/officeart/2005/8/layout/arrow2" loCatId="process" qsTypeId="urn:microsoft.com/office/officeart/2005/8/quickstyle/simple5" qsCatId="simple" csTypeId="urn:microsoft.com/office/officeart/2005/8/colors/accent0_3" csCatId="mainScheme" phldr="1"/>
      <dgm:spPr/>
    </dgm:pt>
    <dgm:pt modelId="{D8F7F9F4-0EC4-4E59-975D-29D0FE1E9609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Cargar 50%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0C5E75D9-B049-485D-B09A-A64225F4518C}" type="parTrans" cxnId="{6E8E27E4-6AF6-4ACB-B54B-00CDD54E8EEC}">
      <dgm:prSet/>
      <dgm:spPr/>
      <dgm:t>
        <a:bodyPr/>
        <a:lstStyle/>
        <a:p>
          <a:endParaRPr lang="es-ES"/>
        </a:p>
      </dgm:t>
    </dgm:pt>
    <dgm:pt modelId="{8B31C9A9-F4F5-47A2-AE00-359FBF8AB192}" type="sibTrans" cxnId="{6E8E27E4-6AF6-4ACB-B54B-00CDD54E8EEC}">
      <dgm:prSet/>
      <dgm:spPr/>
      <dgm:t>
        <a:bodyPr/>
        <a:lstStyle/>
        <a:p>
          <a:endParaRPr lang="es-ES"/>
        </a:p>
      </dgm:t>
    </dgm:pt>
    <dgm:pt modelId="{5CD450C6-6D92-41F0-BA18-605F47501074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Monitoreo 50%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3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A1C1EBBC-A4EA-4196-BE1E-37B288C46050}" type="parTrans" cxnId="{E1766CC2-F7D4-4F18-838E-5E4CF84EB672}">
      <dgm:prSet/>
      <dgm:spPr/>
      <dgm:t>
        <a:bodyPr/>
        <a:lstStyle/>
        <a:p>
          <a:endParaRPr lang="es-ES"/>
        </a:p>
      </dgm:t>
    </dgm:pt>
    <dgm:pt modelId="{61937A3B-E1ED-46DC-BFB5-76010F3E6586}" type="sibTrans" cxnId="{E1766CC2-F7D4-4F18-838E-5E4CF84EB672}">
      <dgm:prSet/>
      <dgm:spPr/>
      <dgm:t>
        <a:bodyPr/>
        <a:lstStyle/>
        <a:p>
          <a:endParaRPr lang="es-ES"/>
        </a:p>
      </dgm:t>
    </dgm:pt>
    <dgm:pt modelId="{C5FD4A37-D507-45B4-9D3B-71C975ECF86A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Monitoreo 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6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479A2F23-A4DB-4134-9CEA-EEEA79E48B14}" type="parTrans" cxnId="{705138AE-7E66-46BB-A8A7-8B3E56CA904B}">
      <dgm:prSet/>
      <dgm:spPr/>
      <dgm:t>
        <a:bodyPr/>
        <a:lstStyle/>
        <a:p>
          <a:endParaRPr lang="es-ES"/>
        </a:p>
      </dgm:t>
    </dgm:pt>
    <dgm:pt modelId="{385ED8C6-9411-457C-A275-00D7186C9FE2}" type="sibTrans" cxnId="{705138AE-7E66-46BB-A8A7-8B3E56CA904B}">
      <dgm:prSet/>
      <dgm:spPr/>
      <dgm:t>
        <a:bodyPr/>
        <a:lstStyle/>
        <a:p>
          <a:endParaRPr lang="es-ES"/>
        </a:p>
      </dgm:t>
    </dgm:pt>
    <dgm:pt modelId="{C96787B6-3429-467B-9772-225C4777A6BB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Cargar 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E7F9A836-DA23-4FA2-8E9B-D09C7B2CABE1}" type="parTrans" cxnId="{E9C62BBD-1966-459B-A8E7-320A64D8D6B4}">
      <dgm:prSet/>
      <dgm:spPr/>
      <dgm:t>
        <a:bodyPr/>
        <a:lstStyle/>
        <a:p>
          <a:endParaRPr lang="es-ES"/>
        </a:p>
      </dgm:t>
    </dgm:pt>
    <dgm:pt modelId="{C1618D9C-68DC-4C90-A565-11EF0997087E}" type="sibTrans" cxnId="{E9C62BBD-1966-459B-A8E7-320A64D8D6B4}">
      <dgm:prSet/>
      <dgm:spPr/>
      <dgm:t>
        <a:bodyPr/>
        <a:lstStyle/>
        <a:p>
          <a:endParaRPr lang="es-ES"/>
        </a:p>
      </dgm:t>
    </dgm:pt>
    <dgm:pt modelId="{11826E57-A387-4619-9116-E64A42FE1BEB}">
      <dgm:prSet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Gestión completa 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6 meses CONTINUOS</a:t>
          </a:r>
        </a:p>
      </dgm:t>
    </dgm:pt>
    <dgm:pt modelId="{5C5FDAA5-1B42-493A-8CAD-E5BB52FAD636}" type="parTrans" cxnId="{267E7225-7ED8-4F48-B2FB-2B497320EC97}">
      <dgm:prSet/>
      <dgm:spPr/>
      <dgm:t>
        <a:bodyPr/>
        <a:lstStyle/>
        <a:p>
          <a:endParaRPr lang="es-PE"/>
        </a:p>
      </dgm:t>
    </dgm:pt>
    <dgm:pt modelId="{EA17BCFA-ABAA-4E80-B025-573D19B2ECD9}" type="sibTrans" cxnId="{267E7225-7ED8-4F48-B2FB-2B497320EC97}">
      <dgm:prSet/>
      <dgm:spPr/>
      <dgm:t>
        <a:bodyPr/>
        <a:lstStyle/>
        <a:p>
          <a:endParaRPr lang="es-PE"/>
        </a:p>
      </dgm:t>
    </dgm:pt>
    <dgm:pt modelId="{E9CCA5F8-FD67-409B-82CC-FD6BFF2A0F44}" type="pres">
      <dgm:prSet presAssocID="{CD588E9D-2677-4F61-9761-96747649E411}" presName="arrowDiagram" presStyleCnt="0">
        <dgm:presLayoutVars>
          <dgm:chMax val="5"/>
          <dgm:dir/>
          <dgm:resizeHandles val="exact"/>
        </dgm:presLayoutVars>
      </dgm:prSet>
      <dgm:spPr/>
    </dgm:pt>
    <dgm:pt modelId="{A592E3D1-8854-440A-926B-FA2F5E775B47}" type="pres">
      <dgm:prSet presAssocID="{CD588E9D-2677-4F61-9761-96747649E411}" presName="arrow" presStyleLbl="bgShp" presStyleIdx="0" presStyleCnt="1" custLinFactNeighborX="-518"/>
      <dgm:spPr/>
    </dgm:pt>
    <dgm:pt modelId="{A0AC455A-F2FB-436D-9530-7568F7A3D69D}" type="pres">
      <dgm:prSet presAssocID="{CD588E9D-2677-4F61-9761-96747649E411}" presName="arrowDiagram5" presStyleCnt="0"/>
      <dgm:spPr/>
    </dgm:pt>
    <dgm:pt modelId="{BDD89CAF-6060-4E23-899F-6F30540F244F}" type="pres">
      <dgm:prSet presAssocID="{D8F7F9F4-0EC4-4E59-975D-29D0FE1E9609}" presName="bullet5a" presStyleLbl="node1" presStyleIdx="0" presStyleCnt="5"/>
      <dgm:spPr/>
    </dgm:pt>
    <dgm:pt modelId="{1B6705CA-F65F-4F30-B2DE-B774FDCD997F}" type="pres">
      <dgm:prSet presAssocID="{D8F7F9F4-0EC4-4E59-975D-29D0FE1E9609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BEBDDE3-5AE3-4324-8F6A-6E14AE6BADAF}" type="pres">
      <dgm:prSet presAssocID="{C96787B6-3429-467B-9772-225C4777A6BB}" presName="bullet5b" presStyleLbl="node1" presStyleIdx="1" presStyleCnt="5"/>
      <dgm:spPr/>
    </dgm:pt>
    <dgm:pt modelId="{7524E1E0-CA13-4BA8-99C6-AFB8517FCDE0}" type="pres">
      <dgm:prSet presAssocID="{C96787B6-3429-467B-9772-225C4777A6BB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7C67F9F-C1A5-4933-B274-9111A3A1524F}" type="pres">
      <dgm:prSet presAssocID="{5CD450C6-6D92-41F0-BA18-605F47501074}" presName="bullet5c" presStyleLbl="node1" presStyleIdx="2" presStyleCnt="5"/>
      <dgm:spPr/>
    </dgm:pt>
    <dgm:pt modelId="{882C2D42-F03E-495D-8A3F-33F19FCC7E77}" type="pres">
      <dgm:prSet presAssocID="{5CD450C6-6D92-41F0-BA18-605F4750107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98C6680-FA96-47DD-8798-C7DE46515512}" type="pres">
      <dgm:prSet presAssocID="{C5FD4A37-D507-45B4-9D3B-71C975ECF86A}" presName="bullet5d" presStyleLbl="node1" presStyleIdx="3" presStyleCnt="5"/>
      <dgm:spPr/>
    </dgm:pt>
    <dgm:pt modelId="{EE3BA5A7-439E-4984-B539-E0C374F974D5}" type="pres">
      <dgm:prSet presAssocID="{C5FD4A37-D507-45B4-9D3B-71C975ECF86A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0A5E132-E977-4972-8B32-403EC01DEF0C}" type="pres">
      <dgm:prSet presAssocID="{11826E57-A387-4619-9116-E64A42FE1BEB}" presName="bullet5e" presStyleLbl="node1" presStyleIdx="4" presStyleCnt="5"/>
      <dgm:spPr/>
    </dgm:pt>
    <dgm:pt modelId="{4667A3F6-2404-4ACB-A303-352CECFDF310}" type="pres">
      <dgm:prSet presAssocID="{11826E57-A387-4619-9116-E64A42FE1BEB}" presName="textBox5e" presStyleLbl="revTx" presStyleIdx="4" presStyleCnt="5" custScaleX="123828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C06D4249-B68A-47D7-996F-8BE1758CFA9C}" type="presOf" srcId="{C5FD4A37-D507-45B4-9D3B-71C975ECF86A}" destId="{EE3BA5A7-439E-4984-B539-E0C374F974D5}" srcOrd="0" destOrd="0" presId="urn:microsoft.com/office/officeart/2005/8/layout/arrow2"/>
    <dgm:cxn modelId="{0ACD475C-B7A0-4D59-8E07-D40764624B34}" type="presOf" srcId="{11826E57-A387-4619-9116-E64A42FE1BEB}" destId="{4667A3F6-2404-4ACB-A303-352CECFDF310}" srcOrd="0" destOrd="0" presId="urn:microsoft.com/office/officeart/2005/8/layout/arrow2"/>
    <dgm:cxn modelId="{1E7B1B3F-D396-4287-8FD0-8975C575F776}" type="presOf" srcId="{C96787B6-3429-467B-9772-225C4777A6BB}" destId="{7524E1E0-CA13-4BA8-99C6-AFB8517FCDE0}" srcOrd="0" destOrd="0" presId="urn:microsoft.com/office/officeart/2005/8/layout/arrow2"/>
    <dgm:cxn modelId="{705138AE-7E66-46BB-A8A7-8B3E56CA904B}" srcId="{CD588E9D-2677-4F61-9761-96747649E411}" destId="{C5FD4A37-D507-45B4-9D3B-71C975ECF86A}" srcOrd="3" destOrd="0" parTransId="{479A2F23-A4DB-4134-9CEA-EEEA79E48B14}" sibTransId="{385ED8C6-9411-457C-A275-00D7186C9FE2}"/>
    <dgm:cxn modelId="{267E7225-7ED8-4F48-B2FB-2B497320EC97}" srcId="{CD588E9D-2677-4F61-9761-96747649E411}" destId="{11826E57-A387-4619-9116-E64A42FE1BEB}" srcOrd="4" destOrd="0" parTransId="{5C5FDAA5-1B42-493A-8CAD-E5BB52FAD636}" sibTransId="{EA17BCFA-ABAA-4E80-B025-573D19B2ECD9}"/>
    <dgm:cxn modelId="{6E8E27E4-6AF6-4ACB-B54B-00CDD54E8EEC}" srcId="{CD588E9D-2677-4F61-9761-96747649E411}" destId="{D8F7F9F4-0EC4-4E59-975D-29D0FE1E9609}" srcOrd="0" destOrd="0" parTransId="{0C5E75D9-B049-485D-B09A-A64225F4518C}" sibTransId="{8B31C9A9-F4F5-47A2-AE00-359FBF8AB192}"/>
    <dgm:cxn modelId="{86451EB3-8BE4-4690-8CA6-6D5819D9FD30}" type="presOf" srcId="{CD588E9D-2677-4F61-9761-96747649E411}" destId="{E9CCA5F8-FD67-409B-82CC-FD6BFF2A0F44}" srcOrd="0" destOrd="0" presId="urn:microsoft.com/office/officeart/2005/8/layout/arrow2"/>
    <dgm:cxn modelId="{4D59AA65-4E09-47DB-B543-268E8302B6FE}" type="presOf" srcId="{5CD450C6-6D92-41F0-BA18-605F47501074}" destId="{882C2D42-F03E-495D-8A3F-33F19FCC7E77}" srcOrd="0" destOrd="0" presId="urn:microsoft.com/office/officeart/2005/8/layout/arrow2"/>
    <dgm:cxn modelId="{697D5EC9-19A5-4016-962C-B5D7EAE5A38E}" type="presOf" srcId="{D8F7F9F4-0EC4-4E59-975D-29D0FE1E9609}" destId="{1B6705CA-F65F-4F30-B2DE-B774FDCD997F}" srcOrd="0" destOrd="0" presId="urn:microsoft.com/office/officeart/2005/8/layout/arrow2"/>
    <dgm:cxn modelId="{E9C62BBD-1966-459B-A8E7-320A64D8D6B4}" srcId="{CD588E9D-2677-4F61-9761-96747649E411}" destId="{C96787B6-3429-467B-9772-225C4777A6BB}" srcOrd="1" destOrd="0" parTransId="{E7F9A836-DA23-4FA2-8E9B-D09C7B2CABE1}" sibTransId="{C1618D9C-68DC-4C90-A565-11EF0997087E}"/>
    <dgm:cxn modelId="{E1766CC2-F7D4-4F18-838E-5E4CF84EB672}" srcId="{CD588E9D-2677-4F61-9761-96747649E411}" destId="{5CD450C6-6D92-41F0-BA18-605F47501074}" srcOrd="2" destOrd="0" parTransId="{A1C1EBBC-A4EA-4196-BE1E-37B288C46050}" sibTransId="{61937A3B-E1ED-46DC-BFB5-76010F3E6586}"/>
    <dgm:cxn modelId="{792D5FAB-E74D-4D2F-83AB-10BC2D62FA00}" type="presParOf" srcId="{E9CCA5F8-FD67-409B-82CC-FD6BFF2A0F44}" destId="{A592E3D1-8854-440A-926B-FA2F5E775B47}" srcOrd="0" destOrd="0" presId="urn:microsoft.com/office/officeart/2005/8/layout/arrow2"/>
    <dgm:cxn modelId="{02B4592B-EBD3-42DD-9E28-ED5B09E7BBCA}" type="presParOf" srcId="{E9CCA5F8-FD67-409B-82CC-FD6BFF2A0F44}" destId="{A0AC455A-F2FB-436D-9530-7568F7A3D69D}" srcOrd="1" destOrd="0" presId="urn:microsoft.com/office/officeart/2005/8/layout/arrow2"/>
    <dgm:cxn modelId="{849B1B97-9656-4CB2-930E-F2672862070A}" type="presParOf" srcId="{A0AC455A-F2FB-436D-9530-7568F7A3D69D}" destId="{BDD89CAF-6060-4E23-899F-6F30540F244F}" srcOrd="0" destOrd="0" presId="urn:microsoft.com/office/officeart/2005/8/layout/arrow2"/>
    <dgm:cxn modelId="{FB8CEF4D-151A-4894-AE2D-3B1A6C773911}" type="presParOf" srcId="{A0AC455A-F2FB-436D-9530-7568F7A3D69D}" destId="{1B6705CA-F65F-4F30-B2DE-B774FDCD997F}" srcOrd="1" destOrd="0" presId="urn:microsoft.com/office/officeart/2005/8/layout/arrow2"/>
    <dgm:cxn modelId="{7B148C20-3FBE-43F2-90CE-000EAD6DB6D0}" type="presParOf" srcId="{A0AC455A-F2FB-436D-9530-7568F7A3D69D}" destId="{3BEBDDE3-5AE3-4324-8F6A-6E14AE6BADAF}" srcOrd="2" destOrd="0" presId="urn:microsoft.com/office/officeart/2005/8/layout/arrow2"/>
    <dgm:cxn modelId="{480F9757-6BD8-4448-A4CA-FBA6B992C3A8}" type="presParOf" srcId="{A0AC455A-F2FB-436D-9530-7568F7A3D69D}" destId="{7524E1E0-CA13-4BA8-99C6-AFB8517FCDE0}" srcOrd="3" destOrd="0" presId="urn:microsoft.com/office/officeart/2005/8/layout/arrow2"/>
    <dgm:cxn modelId="{9AB569CF-25C0-4B41-8ABE-0C9994614C70}" type="presParOf" srcId="{A0AC455A-F2FB-436D-9530-7568F7A3D69D}" destId="{A7C67F9F-C1A5-4933-B274-9111A3A1524F}" srcOrd="4" destOrd="0" presId="urn:microsoft.com/office/officeart/2005/8/layout/arrow2"/>
    <dgm:cxn modelId="{59D9D822-9CFA-4780-9BFC-D693307E6184}" type="presParOf" srcId="{A0AC455A-F2FB-436D-9530-7568F7A3D69D}" destId="{882C2D42-F03E-495D-8A3F-33F19FCC7E77}" srcOrd="5" destOrd="0" presId="urn:microsoft.com/office/officeart/2005/8/layout/arrow2"/>
    <dgm:cxn modelId="{C51B1C9E-803E-4C43-A766-DF7FD39DDC67}" type="presParOf" srcId="{A0AC455A-F2FB-436D-9530-7568F7A3D69D}" destId="{798C6680-FA96-47DD-8798-C7DE46515512}" srcOrd="6" destOrd="0" presId="urn:microsoft.com/office/officeart/2005/8/layout/arrow2"/>
    <dgm:cxn modelId="{389CB669-DB22-4588-BFF4-BA21C59F1C6B}" type="presParOf" srcId="{A0AC455A-F2FB-436D-9530-7568F7A3D69D}" destId="{EE3BA5A7-439E-4984-B539-E0C374F974D5}" srcOrd="7" destOrd="0" presId="urn:microsoft.com/office/officeart/2005/8/layout/arrow2"/>
    <dgm:cxn modelId="{336F25B4-9DDD-4472-A516-B849AB93BE06}" type="presParOf" srcId="{A0AC455A-F2FB-436D-9530-7568F7A3D69D}" destId="{20A5E132-E977-4972-8B32-403EC01DEF0C}" srcOrd="8" destOrd="0" presId="urn:microsoft.com/office/officeart/2005/8/layout/arrow2"/>
    <dgm:cxn modelId="{B16CEE73-9A87-4207-BD61-78CA794A7EA7}" type="presParOf" srcId="{A0AC455A-F2FB-436D-9530-7568F7A3D69D}" destId="{4667A3F6-2404-4ACB-A303-352CECFDF310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588E9D-2677-4F61-9761-96747649E411}" type="doc">
      <dgm:prSet loTypeId="urn:microsoft.com/office/officeart/2005/8/layout/arrow2" loCatId="process" qsTypeId="urn:microsoft.com/office/officeart/2005/8/quickstyle/simple5" qsCatId="simple" csTypeId="urn:microsoft.com/office/officeart/2005/8/colors/accent0_3" csCatId="mainScheme" phldr="1"/>
      <dgm:spPr/>
    </dgm:pt>
    <dgm:pt modelId="{D8F7F9F4-0EC4-4E59-975D-29D0FE1E9609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50%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0C5E75D9-B049-485D-B09A-A64225F4518C}" type="parTrans" cxnId="{6E8E27E4-6AF6-4ACB-B54B-00CDD54E8EEC}">
      <dgm:prSet/>
      <dgm:spPr/>
      <dgm:t>
        <a:bodyPr/>
        <a:lstStyle/>
        <a:p>
          <a:endParaRPr lang="es-ES"/>
        </a:p>
      </dgm:t>
    </dgm:pt>
    <dgm:pt modelId="{8B31C9A9-F4F5-47A2-AE00-359FBF8AB192}" type="sibTrans" cxnId="{6E8E27E4-6AF6-4ACB-B54B-00CDD54E8EEC}">
      <dgm:prSet/>
      <dgm:spPr/>
      <dgm:t>
        <a:bodyPr/>
        <a:lstStyle/>
        <a:p>
          <a:endParaRPr lang="es-ES"/>
        </a:p>
      </dgm:t>
    </dgm:pt>
    <dgm:pt modelId="{5CD450C6-6D92-41F0-BA18-605F47501074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3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A1C1EBBC-A4EA-4196-BE1E-37B288C46050}" type="parTrans" cxnId="{E1766CC2-F7D4-4F18-838E-5E4CF84EB672}">
      <dgm:prSet/>
      <dgm:spPr/>
      <dgm:t>
        <a:bodyPr/>
        <a:lstStyle/>
        <a:p>
          <a:endParaRPr lang="es-ES"/>
        </a:p>
      </dgm:t>
    </dgm:pt>
    <dgm:pt modelId="{61937A3B-E1ED-46DC-BFB5-76010F3E6586}" type="sibTrans" cxnId="{E1766CC2-F7D4-4F18-838E-5E4CF84EB672}">
      <dgm:prSet/>
      <dgm:spPr/>
      <dgm:t>
        <a:bodyPr/>
        <a:lstStyle/>
        <a:p>
          <a:endParaRPr lang="es-ES"/>
        </a:p>
      </dgm:t>
    </dgm:pt>
    <dgm:pt modelId="{C5FD4A37-D507-45B4-9D3B-71C975ECF86A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por 6 meses CONTINUOS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479A2F23-A4DB-4134-9CEA-EEEA79E48B14}" type="parTrans" cxnId="{705138AE-7E66-46BB-A8A7-8B3E56CA904B}">
      <dgm:prSet/>
      <dgm:spPr/>
      <dgm:t>
        <a:bodyPr/>
        <a:lstStyle/>
        <a:p>
          <a:endParaRPr lang="es-ES"/>
        </a:p>
      </dgm:t>
    </dgm:pt>
    <dgm:pt modelId="{385ED8C6-9411-457C-A275-00D7186C9FE2}" type="sibTrans" cxnId="{705138AE-7E66-46BB-A8A7-8B3E56CA904B}">
      <dgm:prSet/>
      <dgm:spPr/>
      <dgm:t>
        <a:bodyPr/>
        <a:lstStyle/>
        <a:p>
          <a:endParaRPr lang="es-ES"/>
        </a:p>
      </dgm:t>
    </dgm:pt>
    <dgm:pt modelId="{C96787B6-3429-467B-9772-225C4777A6BB}">
      <dgm:prSet phldrT="[Texto]" custT="1"/>
      <dgm:spPr/>
      <dgm:t>
        <a:bodyPr/>
        <a:lstStyle/>
        <a:p>
          <a:r>
            <a:rPr lang="es-PE" sz="1400" b="1" dirty="0" smtClean="0">
              <a:latin typeface="Cambria" panose="02040503050406030204" pitchFamily="18" charset="0"/>
            </a:rPr>
            <a:t>100% de </a:t>
          </a:r>
          <a:r>
            <a:rPr lang="es-PE" sz="1400" b="1" dirty="0" err="1" smtClean="0">
              <a:latin typeface="Cambria" panose="02040503050406030204" pitchFamily="18" charset="0"/>
            </a:rPr>
            <a:t>proy</a:t>
          </a:r>
          <a:r>
            <a:rPr lang="es-PE" sz="1400" b="1" dirty="0" smtClean="0">
              <a:latin typeface="Cambria" panose="02040503050406030204" pitchFamily="18" charset="0"/>
            </a:rPr>
            <a:t>. </a:t>
          </a:r>
          <a:endParaRPr lang="es-ES" sz="1400" b="1" dirty="0">
            <a:latin typeface="Cambria" panose="02040503050406030204" pitchFamily="18" charset="0"/>
          </a:endParaRPr>
        </a:p>
      </dgm:t>
    </dgm:pt>
    <dgm:pt modelId="{E7F9A836-DA23-4FA2-8E9B-D09C7B2CABE1}" type="parTrans" cxnId="{E9C62BBD-1966-459B-A8E7-320A64D8D6B4}">
      <dgm:prSet/>
      <dgm:spPr/>
      <dgm:t>
        <a:bodyPr/>
        <a:lstStyle/>
        <a:p>
          <a:endParaRPr lang="es-ES"/>
        </a:p>
      </dgm:t>
    </dgm:pt>
    <dgm:pt modelId="{C1618D9C-68DC-4C90-A565-11EF0997087E}" type="sibTrans" cxnId="{E9C62BBD-1966-459B-A8E7-320A64D8D6B4}">
      <dgm:prSet/>
      <dgm:spPr/>
      <dgm:t>
        <a:bodyPr/>
        <a:lstStyle/>
        <a:p>
          <a:endParaRPr lang="es-ES"/>
        </a:p>
      </dgm:t>
    </dgm:pt>
    <dgm:pt modelId="{E9CCA5F8-FD67-409B-82CC-FD6BFF2A0F44}" type="pres">
      <dgm:prSet presAssocID="{CD588E9D-2677-4F61-9761-96747649E411}" presName="arrowDiagram" presStyleCnt="0">
        <dgm:presLayoutVars>
          <dgm:chMax val="5"/>
          <dgm:dir/>
          <dgm:resizeHandles val="exact"/>
        </dgm:presLayoutVars>
      </dgm:prSet>
      <dgm:spPr/>
    </dgm:pt>
    <dgm:pt modelId="{A592E3D1-8854-440A-926B-FA2F5E775B47}" type="pres">
      <dgm:prSet presAssocID="{CD588E9D-2677-4F61-9761-96747649E411}" presName="arrow" presStyleLbl="bgShp" presStyleIdx="0" presStyleCnt="1"/>
      <dgm:spPr/>
    </dgm:pt>
    <dgm:pt modelId="{46917732-E921-43BE-B37B-0BCED176D147}" type="pres">
      <dgm:prSet presAssocID="{CD588E9D-2677-4F61-9761-96747649E411}" presName="arrowDiagram4" presStyleCnt="0"/>
      <dgm:spPr/>
    </dgm:pt>
    <dgm:pt modelId="{CD923D61-36C3-46A9-B07F-EB3727BF6631}" type="pres">
      <dgm:prSet presAssocID="{D8F7F9F4-0EC4-4E59-975D-29D0FE1E9609}" presName="bullet4a" presStyleLbl="node1" presStyleIdx="0" presStyleCnt="4"/>
      <dgm:spPr>
        <a:solidFill>
          <a:schemeClr val="accent6">
            <a:lumMod val="75000"/>
          </a:schemeClr>
        </a:solidFill>
      </dgm:spPr>
    </dgm:pt>
    <dgm:pt modelId="{D0E976A3-F0ED-45B5-AB5C-E73C4414E27D}" type="pres">
      <dgm:prSet presAssocID="{D8F7F9F4-0EC4-4E59-975D-29D0FE1E9609}" presName="textBox4a" presStyleLbl="revTx" presStyleIdx="0" presStyleCnt="4" custScaleX="144366" custLinFactNeighborX="20724" custLinFactNeighborY="196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B24C0C-6A60-4DA3-BEA7-D97FE8195650}" type="pres">
      <dgm:prSet presAssocID="{C96787B6-3429-467B-9772-225C4777A6BB}" presName="bullet4b" presStyleLbl="node1" presStyleIdx="1" presStyleCnt="4"/>
      <dgm:spPr>
        <a:solidFill>
          <a:schemeClr val="accent6"/>
        </a:solidFill>
      </dgm:spPr>
    </dgm:pt>
    <dgm:pt modelId="{425BC60E-0926-4713-8455-2C1CD59BA02D}" type="pres">
      <dgm:prSet presAssocID="{C96787B6-3429-467B-9772-225C4777A6BB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91E1BE-F3B1-47AE-8902-C74A528DA81F}" type="pres">
      <dgm:prSet presAssocID="{5CD450C6-6D92-41F0-BA18-605F47501074}" presName="bullet4c" presStyleLbl="node1" presStyleIdx="2" presStyleCnt="4"/>
      <dgm:spPr>
        <a:solidFill>
          <a:schemeClr val="accent6">
            <a:lumMod val="75000"/>
          </a:schemeClr>
        </a:solidFill>
      </dgm:spPr>
    </dgm:pt>
    <dgm:pt modelId="{7C7C0CDD-5C32-4461-9A3D-3DEB603634E9}" type="pres">
      <dgm:prSet presAssocID="{5CD450C6-6D92-41F0-BA18-605F47501074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1D0B21-C638-41AC-9FE8-2B97095C6A48}" type="pres">
      <dgm:prSet presAssocID="{C5FD4A37-D507-45B4-9D3B-71C975ECF86A}" presName="bullet4d" presStyleLbl="node1" presStyleIdx="3" presStyleCnt="4"/>
      <dgm:spPr>
        <a:solidFill>
          <a:schemeClr val="accent6"/>
        </a:solidFill>
      </dgm:spPr>
    </dgm:pt>
    <dgm:pt modelId="{0719763D-B1A5-4012-A384-57731F86A0CB}" type="pres">
      <dgm:prSet presAssocID="{C5FD4A37-D507-45B4-9D3B-71C975ECF86A}" presName="textBox4d" presStyleLbl="revTx" presStyleIdx="3" presStyleCnt="4" custScaleX="108998" custLinFactNeighborX="562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5138AE-7E66-46BB-A8A7-8B3E56CA904B}" srcId="{CD588E9D-2677-4F61-9761-96747649E411}" destId="{C5FD4A37-D507-45B4-9D3B-71C975ECF86A}" srcOrd="3" destOrd="0" parTransId="{479A2F23-A4DB-4134-9CEA-EEEA79E48B14}" sibTransId="{385ED8C6-9411-457C-A275-00D7186C9FE2}"/>
    <dgm:cxn modelId="{6E8E27E4-6AF6-4ACB-B54B-00CDD54E8EEC}" srcId="{CD588E9D-2677-4F61-9761-96747649E411}" destId="{D8F7F9F4-0EC4-4E59-975D-29D0FE1E9609}" srcOrd="0" destOrd="0" parTransId="{0C5E75D9-B049-485D-B09A-A64225F4518C}" sibTransId="{8B31C9A9-F4F5-47A2-AE00-359FBF8AB192}"/>
    <dgm:cxn modelId="{2D7D2099-4D33-4EDF-9187-2F42E72F40B8}" type="presOf" srcId="{CD588E9D-2677-4F61-9761-96747649E411}" destId="{E9CCA5F8-FD67-409B-82CC-FD6BFF2A0F44}" srcOrd="0" destOrd="0" presId="urn:microsoft.com/office/officeart/2005/8/layout/arrow2"/>
    <dgm:cxn modelId="{23156519-9C4E-42CF-980A-9D04BEFED79D}" type="presOf" srcId="{D8F7F9F4-0EC4-4E59-975D-29D0FE1E9609}" destId="{D0E976A3-F0ED-45B5-AB5C-E73C4414E27D}" srcOrd="0" destOrd="0" presId="urn:microsoft.com/office/officeart/2005/8/layout/arrow2"/>
    <dgm:cxn modelId="{D5137AA8-FF6E-4B29-8B00-BDD2AC595BCF}" type="presOf" srcId="{C5FD4A37-D507-45B4-9D3B-71C975ECF86A}" destId="{0719763D-B1A5-4012-A384-57731F86A0CB}" srcOrd="0" destOrd="0" presId="urn:microsoft.com/office/officeart/2005/8/layout/arrow2"/>
    <dgm:cxn modelId="{D761BAAE-386A-4176-8045-B0F34FB0122B}" type="presOf" srcId="{C96787B6-3429-467B-9772-225C4777A6BB}" destId="{425BC60E-0926-4713-8455-2C1CD59BA02D}" srcOrd="0" destOrd="0" presId="urn:microsoft.com/office/officeart/2005/8/layout/arrow2"/>
    <dgm:cxn modelId="{E9C62BBD-1966-459B-A8E7-320A64D8D6B4}" srcId="{CD588E9D-2677-4F61-9761-96747649E411}" destId="{C96787B6-3429-467B-9772-225C4777A6BB}" srcOrd="1" destOrd="0" parTransId="{E7F9A836-DA23-4FA2-8E9B-D09C7B2CABE1}" sibTransId="{C1618D9C-68DC-4C90-A565-11EF0997087E}"/>
    <dgm:cxn modelId="{E1766CC2-F7D4-4F18-838E-5E4CF84EB672}" srcId="{CD588E9D-2677-4F61-9761-96747649E411}" destId="{5CD450C6-6D92-41F0-BA18-605F47501074}" srcOrd="2" destOrd="0" parTransId="{A1C1EBBC-A4EA-4196-BE1E-37B288C46050}" sibTransId="{61937A3B-E1ED-46DC-BFB5-76010F3E6586}"/>
    <dgm:cxn modelId="{F34EC75A-57BE-473E-82DA-6292775B6354}" type="presOf" srcId="{5CD450C6-6D92-41F0-BA18-605F47501074}" destId="{7C7C0CDD-5C32-4461-9A3D-3DEB603634E9}" srcOrd="0" destOrd="0" presId="urn:microsoft.com/office/officeart/2005/8/layout/arrow2"/>
    <dgm:cxn modelId="{F3EC0815-190E-49DC-90A0-8C24105A7642}" type="presParOf" srcId="{E9CCA5F8-FD67-409B-82CC-FD6BFF2A0F44}" destId="{A592E3D1-8854-440A-926B-FA2F5E775B47}" srcOrd="0" destOrd="0" presId="urn:microsoft.com/office/officeart/2005/8/layout/arrow2"/>
    <dgm:cxn modelId="{D7AABE47-3B68-48A0-8D45-79545908BB13}" type="presParOf" srcId="{E9CCA5F8-FD67-409B-82CC-FD6BFF2A0F44}" destId="{46917732-E921-43BE-B37B-0BCED176D147}" srcOrd="1" destOrd="0" presId="urn:microsoft.com/office/officeart/2005/8/layout/arrow2"/>
    <dgm:cxn modelId="{3C7E02DF-AC63-45F3-93FA-D7AEF6804A2B}" type="presParOf" srcId="{46917732-E921-43BE-B37B-0BCED176D147}" destId="{CD923D61-36C3-46A9-B07F-EB3727BF6631}" srcOrd="0" destOrd="0" presId="urn:microsoft.com/office/officeart/2005/8/layout/arrow2"/>
    <dgm:cxn modelId="{FBFC9417-4DF6-4D48-ABD7-3D3F699867BE}" type="presParOf" srcId="{46917732-E921-43BE-B37B-0BCED176D147}" destId="{D0E976A3-F0ED-45B5-AB5C-E73C4414E27D}" srcOrd="1" destOrd="0" presId="urn:microsoft.com/office/officeart/2005/8/layout/arrow2"/>
    <dgm:cxn modelId="{C0306865-7860-4F8F-AFA0-1F750390D246}" type="presParOf" srcId="{46917732-E921-43BE-B37B-0BCED176D147}" destId="{DAB24C0C-6A60-4DA3-BEA7-D97FE8195650}" srcOrd="2" destOrd="0" presId="urn:microsoft.com/office/officeart/2005/8/layout/arrow2"/>
    <dgm:cxn modelId="{D95105AA-F971-4788-9AF7-A2E81D15A16F}" type="presParOf" srcId="{46917732-E921-43BE-B37B-0BCED176D147}" destId="{425BC60E-0926-4713-8455-2C1CD59BA02D}" srcOrd="3" destOrd="0" presId="urn:microsoft.com/office/officeart/2005/8/layout/arrow2"/>
    <dgm:cxn modelId="{746C92D3-517D-4042-BACB-3586AC1EFB91}" type="presParOf" srcId="{46917732-E921-43BE-B37B-0BCED176D147}" destId="{4C91E1BE-F3B1-47AE-8902-C74A528DA81F}" srcOrd="4" destOrd="0" presId="urn:microsoft.com/office/officeart/2005/8/layout/arrow2"/>
    <dgm:cxn modelId="{2BD4578B-E8F3-44EC-B45E-F54444265EB3}" type="presParOf" srcId="{46917732-E921-43BE-B37B-0BCED176D147}" destId="{7C7C0CDD-5C32-4461-9A3D-3DEB603634E9}" srcOrd="5" destOrd="0" presId="urn:microsoft.com/office/officeart/2005/8/layout/arrow2"/>
    <dgm:cxn modelId="{A274450D-04D7-43B3-9C79-24F7B056EBF9}" type="presParOf" srcId="{46917732-E921-43BE-B37B-0BCED176D147}" destId="{4D1D0B21-C638-41AC-9FE8-2B97095C6A48}" srcOrd="6" destOrd="0" presId="urn:microsoft.com/office/officeart/2005/8/layout/arrow2"/>
    <dgm:cxn modelId="{03174785-5DDA-47DC-AC4A-E3743D46633A}" type="presParOf" srcId="{46917732-E921-43BE-B37B-0BCED176D147}" destId="{0719763D-B1A5-4012-A384-57731F86A0C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2A111-BCD5-4193-BB08-029CE350414D}">
      <dsp:nvSpPr>
        <dsp:cNvPr id="0" name=""/>
        <dsp:cNvSpPr/>
      </dsp:nvSpPr>
      <dsp:spPr>
        <a:xfrm>
          <a:off x="77642" y="398372"/>
          <a:ext cx="1817487" cy="850626"/>
        </a:xfrm>
        <a:prstGeom prst="homePlate">
          <a:avLst/>
        </a:prstGeom>
        <a:solidFill>
          <a:schemeClr val="bg1"/>
        </a:solidFill>
        <a:ln w="25400" cap="flat" cmpd="sng" algn="ctr">
          <a:solidFill>
            <a:schemeClr val="accent6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Evaluar Impacto y Preparación</a:t>
          </a:r>
          <a:endParaRPr lang="es-PE" sz="18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77642" y="398372"/>
        <a:ext cx="1604831" cy="850626"/>
      </dsp:txXfrm>
    </dsp:sp>
    <dsp:sp modelId="{C2D7FABB-F7EE-4431-9F00-F3B4AA191939}">
      <dsp:nvSpPr>
        <dsp:cNvPr id="0" name=""/>
        <dsp:cNvSpPr/>
      </dsp:nvSpPr>
      <dsp:spPr>
        <a:xfrm>
          <a:off x="1483368" y="398372"/>
          <a:ext cx="2368279" cy="850626"/>
        </a:xfrm>
        <a:prstGeom prst="chevron">
          <a:avLst/>
        </a:prstGeom>
        <a:solidFill>
          <a:schemeClr val="bg1"/>
        </a:solidFill>
        <a:ln w="25400" cap="flat" cmpd="sng" algn="ctr">
          <a:solidFill>
            <a:srgbClr val="007AC2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Formular Estrategias</a:t>
          </a:r>
          <a:endParaRPr lang="es-PE" sz="18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1908681" y="398372"/>
        <a:ext cx="1517653" cy="850626"/>
      </dsp:txXfrm>
    </dsp:sp>
    <dsp:sp modelId="{B4E49C3E-BF2D-4BE5-80CA-79280AD3CFEF}">
      <dsp:nvSpPr>
        <dsp:cNvPr id="0" name=""/>
        <dsp:cNvSpPr/>
      </dsp:nvSpPr>
      <dsp:spPr>
        <a:xfrm>
          <a:off x="3439441" y="398372"/>
          <a:ext cx="2165544" cy="850626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accent6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Desarrollar Planes</a:t>
          </a:r>
          <a:endParaRPr lang="es-PE" sz="18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3864754" y="398372"/>
        <a:ext cx="1314918" cy="850626"/>
      </dsp:txXfrm>
    </dsp:sp>
    <dsp:sp modelId="{A5DC6DF1-4B54-47A2-AEC7-8FC96B689F97}">
      <dsp:nvSpPr>
        <dsp:cNvPr id="0" name=""/>
        <dsp:cNvSpPr/>
      </dsp:nvSpPr>
      <dsp:spPr>
        <a:xfrm>
          <a:off x="5202971" y="397948"/>
          <a:ext cx="2024014" cy="8506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Ejecutar Planes</a:t>
          </a:r>
          <a:endParaRPr lang="es-PE" sz="18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5628284" y="397948"/>
        <a:ext cx="1173388" cy="850626"/>
      </dsp:txXfrm>
    </dsp:sp>
    <dsp:sp modelId="{3DEBC177-5B93-4BD4-B245-CBF0AD2D412A}">
      <dsp:nvSpPr>
        <dsp:cNvPr id="0" name=""/>
        <dsp:cNvSpPr/>
      </dsp:nvSpPr>
      <dsp:spPr>
        <a:xfrm>
          <a:off x="6821052" y="398372"/>
          <a:ext cx="1827473" cy="85062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500" b="1" kern="1200" dirty="0">
            <a:solidFill>
              <a:srgbClr val="005A92"/>
            </a:solidFill>
            <a:latin typeface="Cambria" panose="02040503050406030204" pitchFamily="18" charset="0"/>
          </a:endParaRPr>
        </a:p>
      </dsp:txBody>
      <dsp:txXfrm>
        <a:off x="7246365" y="398372"/>
        <a:ext cx="976847" cy="850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BF72B-56D5-4300-85B9-980379912D0D}">
      <dsp:nvSpPr>
        <dsp:cNvPr id="0" name=""/>
        <dsp:cNvSpPr/>
      </dsp:nvSpPr>
      <dsp:spPr>
        <a:xfrm>
          <a:off x="-5182023" y="-798064"/>
          <a:ext cx="6204640" cy="6204640"/>
        </a:xfrm>
        <a:prstGeom prst="blockArc">
          <a:avLst>
            <a:gd name="adj1" fmla="val 18900000"/>
            <a:gd name="adj2" fmla="val 2700000"/>
            <a:gd name="adj3" fmla="val 348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B4D0A-9F7C-4FAB-B16C-3E22A27F6FAD}">
      <dsp:nvSpPr>
        <dsp:cNvPr id="0" name=""/>
        <dsp:cNvSpPr/>
      </dsp:nvSpPr>
      <dsp:spPr>
        <a:xfrm>
          <a:off x="399159" y="242684"/>
          <a:ext cx="6899426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000" kern="1200" dirty="0"/>
        </a:p>
      </dsp:txBody>
      <dsp:txXfrm>
        <a:off x="399159" y="242684"/>
        <a:ext cx="6899426" cy="485184"/>
      </dsp:txXfrm>
    </dsp:sp>
    <dsp:sp modelId="{B3374FF9-102B-47AF-84D9-855F8313EAD7}">
      <dsp:nvSpPr>
        <dsp:cNvPr id="0" name=""/>
        <dsp:cNvSpPr/>
      </dsp:nvSpPr>
      <dsp:spPr>
        <a:xfrm>
          <a:off x="79502" y="104406"/>
          <a:ext cx="715404" cy="7134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40A49-7AA0-4946-AC22-28B47AE89DEB}">
      <dsp:nvSpPr>
        <dsp:cNvPr id="0" name=""/>
        <dsp:cNvSpPr/>
      </dsp:nvSpPr>
      <dsp:spPr>
        <a:xfrm>
          <a:off x="798256" y="970368"/>
          <a:ext cx="6500329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000" kern="1200" dirty="0"/>
        </a:p>
      </dsp:txBody>
      <dsp:txXfrm>
        <a:off x="798256" y="970368"/>
        <a:ext cx="6500329" cy="485184"/>
      </dsp:txXfrm>
    </dsp:sp>
    <dsp:sp modelId="{F2FDB58F-A97B-44AE-9147-93F96B221D3C}">
      <dsp:nvSpPr>
        <dsp:cNvPr id="0" name=""/>
        <dsp:cNvSpPr/>
      </dsp:nvSpPr>
      <dsp:spPr>
        <a:xfrm>
          <a:off x="445867" y="846218"/>
          <a:ext cx="704778" cy="733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29"/>
              <a:satOff val="0"/>
              <a:lumOff val="2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48384-9A4A-4C79-834B-4BCAC5BD375D}">
      <dsp:nvSpPr>
        <dsp:cNvPr id="0" name=""/>
        <dsp:cNvSpPr/>
      </dsp:nvSpPr>
      <dsp:spPr>
        <a:xfrm>
          <a:off x="980753" y="1698052"/>
          <a:ext cx="6317832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000" kern="1200" dirty="0"/>
        </a:p>
      </dsp:txBody>
      <dsp:txXfrm>
        <a:off x="980753" y="1698052"/>
        <a:ext cx="6317832" cy="485184"/>
      </dsp:txXfrm>
    </dsp:sp>
    <dsp:sp modelId="{0D2A676D-6AC7-466D-828F-4141C9CB2B42}">
      <dsp:nvSpPr>
        <dsp:cNvPr id="0" name=""/>
        <dsp:cNvSpPr/>
      </dsp:nvSpPr>
      <dsp:spPr>
        <a:xfrm>
          <a:off x="608338" y="1611683"/>
          <a:ext cx="744830" cy="657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58"/>
              <a:satOff val="0"/>
              <a:lumOff val="5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DC691-0C30-42F1-AA6C-E94F0053C918}">
      <dsp:nvSpPr>
        <dsp:cNvPr id="0" name=""/>
        <dsp:cNvSpPr/>
      </dsp:nvSpPr>
      <dsp:spPr>
        <a:xfrm>
          <a:off x="980753" y="2425275"/>
          <a:ext cx="6317832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000" kern="1200" dirty="0"/>
        </a:p>
      </dsp:txBody>
      <dsp:txXfrm>
        <a:off x="980753" y="2425275"/>
        <a:ext cx="6317832" cy="485184"/>
      </dsp:txXfrm>
    </dsp:sp>
    <dsp:sp modelId="{4E33B6C5-9CE4-4457-B9CB-5634A6D778C2}">
      <dsp:nvSpPr>
        <dsp:cNvPr id="0" name=""/>
        <dsp:cNvSpPr/>
      </dsp:nvSpPr>
      <dsp:spPr>
        <a:xfrm>
          <a:off x="619139" y="2370143"/>
          <a:ext cx="723227" cy="5954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88"/>
              <a:satOff val="0"/>
              <a:lumOff val="8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753DB-B218-4468-942D-28D93E495159}">
      <dsp:nvSpPr>
        <dsp:cNvPr id="0" name=""/>
        <dsp:cNvSpPr/>
      </dsp:nvSpPr>
      <dsp:spPr>
        <a:xfrm>
          <a:off x="798256" y="3152959"/>
          <a:ext cx="6500329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 smtClean="0"/>
            <a:t> </a:t>
          </a:r>
          <a:endParaRPr lang="es-PE" sz="2000" kern="1200" dirty="0"/>
        </a:p>
      </dsp:txBody>
      <dsp:txXfrm>
        <a:off x="798256" y="3152959"/>
        <a:ext cx="6500329" cy="485184"/>
      </dsp:txXfrm>
    </dsp:sp>
    <dsp:sp modelId="{24448BA4-2E50-4407-B455-C7681482EE58}">
      <dsp:nvSpPr>
        <dsp:cNvPr id="0" name=""/>
        <dsp:cNvSpPr/>
      </dsp:nvSpPr>
      <dsp:spPr>
        <a:xfrm>
          <a:off x="394398" y="3060340"/>
          <a:ext cx="807716" cy="6704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717"/>
              <a:satOff val="0"/>
              <a:lumOff val="11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1E143-7798-4691-97BB-8B3FF3CB4D91}">
      <dsp:nvSpPr>
        <dsp:cNvPr id="0" name=""/>
        <dsp:cNvSpPr/>
      </dsp:nvSpPr>
      <dsp:spPr>
        <a:xfrm>
          <a:off x="399159" y="3880643"/>
          <a:ext cx="6899426" cy="485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1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000" kern="1200" dirty="0"/>
        </a:p>
      </dsp:txBody>
      <dsp:txXfrm>
        <a:off x="399159" y="3880643"/>
        <a:ext cx="6899426" cy="485184"/>
      </dsp:txXfrm>
    </dsp:sp>
    <dsp:sp modelId="{54BDC90D-34B3-4F44-8B15-E156655C7131}">
      <dsp:nvSpPr>
        <dsp:cNvPr id="0" name=""/>
        <dsp:cNvSpPr/>
      </dsp:nvSpPr>
      <dsp:spPr>
        <a:xfrm>
          <a:off x="35423" y="3814376"/>
          <a:ext cx="727472" cy="617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146"/>
              <a:satOff val="0"/>
              <a:lumOff val="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43891-0746-480E-BF15-87F2DB1F692D}">
      <dsp:nvSpPr>
        <dsp:cNvPr id="0" name=""/>
        <dsp:cNvSpPr/>
      </dsp:nvSpPr>
      <dsp:spPr>
        <a:xfrm>
          <a:off x="640121" y="167201"/>
          <a:ext cx="4804433" cy="4804433"/>
        </a:xfrm>
        <a:prstGeom prst="circularArrow">
          <a:avLst>
            <a:gd name="adj1" fmla="val 5274"/>
            <a:gd name="adj2" fmla="val 312630"/>
            <a:gd name="adj3" fmla="val 14264821"/>
            <a:gd name="adj4" fmla="val 17105581"/>
            <a:gd name="adj5" fmla="val 547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2FE11-C3CA-4707-AF14-0D08561DC247}">
      <dsp:nvSpPr>
        <dsp:cNvPr id="0" name=""/>
        <dsp:cNvSpPr/>
      </dsp:nvSpPr>
      <dsp:spPr>
        <a:xfrm>
          <a:off x="2148057" y="173726"/>
          <a:ext cx="1788561" cy="89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smtClean="0">
              <a:latin typeface="Cambria" panose="02040503050406030204" pitchFamily="18" charset="0"/>
            </a:rPr>
            <a:t>Visibilidad del Portafolio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2191712" y="217381"/>
        <a:ext cx="1701251" cy="806970"/>
      </dsp:txXfrm>
    </dsp:sp>
    <dsp:sp modelId="{8A018582-5A41-4909-9141-F63257328330}">
      <dsp:nvSpPr>
        <dsp:cNvPr id="0" name=""/>
        <dsp:cNvSpPr/>
      </dsp:nvSpPr>
      <dsp:spPr>
        <a:xfrm>
          <a:off x="3982392" y="1131673"/>
          <a:ext cx="1788561" cy="894280"/>
        </a:xfrm>
        <a:prstGeom prst="roundRect">
          <a:avLst/>
        </a:prstGeom>
        <a:solidFill>
          <a:schemeClr val="accent5">
            <a:hueOff val="429"/>
            <a:satOff val="0"/>
            <a:lumOff val="2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smtClean="0">
              <a:latin typeface="Cambria" panose="02040503050406030204" pitchFamily="18" charset="0"/>
            </a:rPr>
            <a:t>Usuarios más Satisfechos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4026047" y="1175328"/>
        <a:ext cx="1701251" cy="806970"/>
      </dsp:txXfrm>
    </dsp:sp>
    <dsp:sp modelId="{3EB8A54B-D5AF-4515-9E82-AB44A32D5C08}">
      <dsp:nvSpPr>
        <dsp:cNvPr id="0" name=""/>
        <dsp:cNvSpPr/>
      </dsp:nvSpPr>
      <dsp:spPr>
        <a:xfrm>
          <a:off x="3982376" y="2941275"/>
          <a:ext cx="1788561" cy="894280"/>
        </a:xfrm>
        <a:prstGeom prst="roundRect">
          <a:avLst/>
        </a:prstGeom>
        <a:solidFill>
          <a:schemeClr val="accent5">
            <a:hueOff val="858"/>
            <a:satOff val="0"/>
            <a:lumOff val="5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dirty="0" smtClean="0">
              <a:latin typeface="Cambria" panose="02040503050406030204" pitchFamily="18" charset="0"/>
            </a:rPr>
            <a:t>Visibilidad de los Proyectos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4026031" y="2984930"/>
        <a:ext cx="1701251" cy="806970"/>
      </dsp:txXfrm>
    </dsp:sp>
    <dsp:sp modelId="{41A5BF1C-EE97-4761-A903-5F05B91B4B4D}">
      <dsp:nvSpPr>
        <dsp:cNvPr id="0" name=""/>
        <dsp:cNvSpPr/>
      </dsp:nvSpPr>
      <dsp:spPr>
        <a:xfrm>
          <a:off x="2175330" y="3899771"/>
          <a:ext cx="1788561" cy="894280"/>
        </a:xfrm>
        <a:prstGeom prst="roundRect">
          <a:avLst/>
        </a:prstGeom>
        <a:solidFill>
          <a:schemeClr val="accent5">
            <a:hueOff val="1288"/>
            <a:satOff val="0"/>
            <a:lumOff val="8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smtClean="0">
              <a:latin typeface="Cambria" panose="02040503050406030204" pitchFamily="18" charset="0"/>
            </a:rPr>
            <a:t>Mejorar el Cumplimiento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2218985" y="3943426"/>
        <a:ext cx="1701251" cy="806970"/>
      </dsp:txXfrm>
    </dsp:sp>
    <dsp:sp modelId="{6C209BC6-266E-44F9-9877-8221893D514B}">
      <dsp:nvSpPr>
        <dsp:cNvPr id="0" name=""/>
        <dsp:cNvSpPr/>
      </dsp:nvSpPr>
      <dsp:spPr>
        <a:xfrm>
          <a:off x="351467" y="2941233"/>
          <a:ext cx="1788561" cy="894280"/>
        </a:xfrm>
        <a:prstGeom prst="roundRect">
          <a:avLst/>
        </a:prstGeom>
        <a:solidFill>
          <a:schemeClr val="accent5">
            <a:hueOff val="1717"/>
            <a:satOff val="0"/>
            <a:lumOff val="11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smtClean="0">
              <a:latin typeface="Cambria" panose="02040503050406030204" pitchFamily="18" charset="0"/>
            </a:rPr>
            <a:t>Mejor Toma de Decisiones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395122" y="2984888"/>
        <a:ext cx="1701251" cy="806970"/>
      </dsp:txXfrm>
    </dsp:sp>
    <dsp:sp modelId="{07355DAA-A874-456E-A99A-11EBF21EF4B0}">
      <dsp:nvSpPr>
        <dsp:cNvPr id="0" name=""/>
        <dsp:cNvSpPr/>
      </dsp:nvSpPr>
      <dsp:spPr>
        <a:xfrm>
          <a:off x="351494" y="1131681"/>
          <a:ext cx="1788561" cy="894280"/>
        </a:xfrm>
        <a:prstGeom prst="roundRect">
          <a:avLst/>
        </a:prstGeom>
        <a:solidFill>
          <a:schemeClr val="accent5">
            <a:hueOff val="2146"/>
            <a:satOff val="0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0" kern="1200" dirty="0" smtClean="0">
              <a:latin typeface="Cambria" panose="02040503050406030204" pitchFamily="18" charset="0"/>
            </a:rPr>
            <a:t>Información Oportuna</a:t>
          </a:r>
          <a:endParaRPr lang="es-PE" sz="2000" b="0" kern="1200" dirty="0">
            <a:latin typeface="Cambria" panose="02040503050406030204" pitchFamily="18" charset="0"/>
          </a:endParaRPr>
        </a:p>
      </dsp:txBody>
      <dsp:txXfrm>
        <a:off x="395149" y="1175336"/>
        <a:ext cx="1701251" cy="8069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2E3D1-8854-440A-926B-FA2F5E775B47}">
      <dsp:nvSpPr>
        <dsp:cNvPr id="0" name=""/>
        <dsp:cNvSpPr/>
      </dsp:nvSpPr>
      <dsp:spPr>
        <a:xfrm>
          <a:off x="0" y="18987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923D61-36C3-46A9-B07F-EB3727BF6631}">
      <dsp:nvSpPr>
        <dsp:cNvPr id="0" name=""/>
        <dsp:cNvSpPr/>
      </dsp:nvSpPr>
      <dsp:spPr>
        <a:xfrm>
          <a:off x="600456" y="2852104"/>
          <a:ext cx="140208" cy="14020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E976A3-F0ED-45B5-AB5C-E73C4414E27D}">
      <dsp:nvSpPr>
        <dsp:cNvPr id="0" name=""/>
        <dsp:cNvSpPr/>
      </dsp:nvSpPr>
      <dsp:spPr>
        <a:xfrm>
          <a:off x="655351" y="2940017"/>
          <a:ext cx="1504894" cy="90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3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50%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655351" y="2940017"/>
        <a:ext cx="1504894" cy="906780"/>
      </dsp:txXfrm>
    </dsp:sp>
    <dsp:sp modelId="{DAB24C0C-6A60-4DA3-BEA7-D97FE8195650}">
      <dsp:nvSpPr>
        <dsp:cNvPr id="0" name=""/>
        <dsp:cNvSpPr/>
      </dsp:nvSpPr>
      <dsp:spPr>
        <a:xfrm>
          <a:off x="1591056" y="1965897"/>
          <a:ext cx="243840" cy="243840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5BC60E-0926-4713-8455-2C1CD59BA02D}">
      <dsp:nvSpPr>
        <dsp:cNvPr id="0" name=""/>
        <dsp:cNvSpPr/>
      </dsp:nvSpPr>
      <dsp:spPr>
        <a:xfrm>
          <a:off x="1712976" y="2087818"/>
          <a:ext cx="1280160" cy="174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06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1712976" y="2087818"/>
        <a:ext cx="1280160" cy="1741170"/>
      </dsp:txXfrm>
    </dsp:sp>
    <dsp:sp modelId="{4C91E1BE-F3B1-47AE-8902-C74A528DA81F}">
      <dsp:nvSpPr>
        <dsp:cNvPr id="0" name=""/>
        <dsp:cNvSpPr/>
      </dsp:nvSpPr>
      <dsp:spPr>
        <a:xfrm>
          <a:off x="2855976" y="1312864"/>
          <a:ext cx="323088" cy="32308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7C0CDD-5C32-4461-9A3D-3DEB603634E9}">
      <dsp:nvSpPr>
        <dsp:cNvPr id="0" name=""/>
        <dsp:cNvSpPr/>
      </dsp:nvSpPr>
      <dsp:spPr>
        <a:xfrm>
          <a:off x="3017520" y="1474408"/>
          <a:ext cx="1280160" cy="235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98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3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3017520" y="1474408"/>
        <a:ext cx="1280160" cy="2354580"/>
      </dsp:txXfrm>
    </dsp:sp>
    <dsp:sp modelId="{4D1D0B21-C638-41AC-9FE8-2B97095C6A48}">
      <dsp:nvSpPr>
        <dsp:cNvPr id="0" name=""/>
        <dsp:cNvSpPr/>
      </dsp:nvSpPr>
      <dsp:spPr>
        <a:xfrm>
          <a:off x="4233672" y="880810"/>
          <a:ext cx="432816" cy="432816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19763D-B1A5-4012-A384-57731F86A0CB}">
      <dsp:nvSpPr>
        <dsp:cNvPr id="0" name=""/>
        <dsp:cNvSpPr/>
      </dsp:nvSpPr>
      <dsp:spPr>
        <a:xfrm>
          <a:off x="4464494" y="1097218"/>
          <a:ext cx="1395348" cy="273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4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6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4464494" y="1097218"/>
        <a:ext cx="1395348" cy="2731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2E3D1-8854-440A-926B-FA2F5E775B47}">
      <dsp:nvSpPr>
        <dsp:cNvPr id="0" name=""/>
        <dsp:cNvSpPr/>
      </dsp:nvSpPr>
      <dsp:spPr>
        <a:xfrm>
          <a:off x="0" y="18987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923D61-36C3-46A9-B07F-EB3727BF6631}">
      <dsp:nvSpPr>
        <dsp:cNvPr id="0" name=""/>
        <dsp:cNvSpPr/>
      </dsp:nvSpPr>
      <dsp:spPr>
        <a:xfrm>
          <a:off x="600456" y="2852104"/>
          <a:ext cx="140208" cy="14020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E976A3-F0ED-45B5-AB5C-E73C4414E27D}">
      <dsp:nvSpPr>
        <dsp:cNvPr id="0" name=""/>
        <dsp:cNvSpPr/>
      </dsp:nvSpPr>
      <dsp:spPr>
        <a:xfrm>
          <a:off x="655351" y="2940017"/>
          <a:ext cx="1504894" cy="90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3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50%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655351" y="2940017"/>
        <a:ext cx="1504894" cy="906780"/>
      </dsp:txXfrm>
    </dsp:sp>
    <dsp:sp modelId="{DAB24C0C-6A60-4DA3-BEA7-D97FE8195650}">
      <dsp:nvSpPr>
        <dsp:cNvPr id="0" name=""/>
        <dsp:cNvSpPr/>
      </dsp:nvSpPr>
      <dsp:spPr>
        <a:xfrm>
          <a:off x="1591056" y="1965897"/>
          <a:ext cx="243840" cy="243840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5BC60E-0926-4713-8455-2C1CD59BA02D}">
      <dsp:nvSpPr>
        <dsp:cNvPr id="0" name=""/>
        <dsp:cNvSpPr/>
      </dsp:nvSpPr>
      <dsp:spPr>
        <a:xfrm>
          <a:off x="1712976" y="2087818"/>
          <a:ext cx="1280160" cy="174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06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1712976" y="2087818"/>
        <a:ext cx="1280160" cy="1741170"/>
      </dsp:txXfrm>
    </dsp:sp>
    <dsp:sp modelId="{4C91E1BE-F3B1-47AE-8902-C74A528DA81F}">
      <dsp:nvSpPr>
        <dsp:cNvPr id="0" name=""/>
        <dsp:cNvSpPr/>
      </dsp:nvSpPr>
      <dsp:spPr>
        <a:xfrm>
          <a:off x="2855976" y="1312864"/>
          <a:ext cx="323088" cy="32308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7C0CDD-5C32-4461-9A3D-3DEB603634E9}">
      <dsp:nvSpPr>
        <dsp:cNvPr id="0" name=""/>
        <dsp:cNvSpPr/>
      </dsp:nvSpPr>
      <dsp:spPr>
        <a:xfrm>
          <a:off x="3017520" y="1474408"/>
          <a:ext cx="1280160" cy="235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98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3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3017520" y="1474408"/>
        <a:ext cx="1280160" cy="2354580"/>
      </dsp:txXfrm>
    </dsp:sp>
    <dsp:sp modelId="{4D1D0B21-C638-41AC-9FE8-2B97095C6A48}">
      <dsp:nvSpPr>
        <dsp:cNvPr id="0" name=""/>
        <dsp:cNvSpPr/>
      </dsp:nvSpPr>
      <dsp:spPr>
        <a:xfrm>
          <a:off x="4233672" y="880810"/>
          <a:ext cx="432816" cy="432816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19763D-B1A5-4012-A384-57731F86A0CB}">
      <dsp:nvSpPr>
        <dsp:cNvPr id="0" name=""/>
        <dsp:cNvSpPr/>
      </dsp:nvSpPr>
      <dsp:spPr>
        <a:xfrm>
          <a:off x="4464494" y="1097218"/>
          <a:ext cx="1395348" cy="273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4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6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4464494" y="1097218"/>
        <a:ext cx="1395348" cy="2731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2E3D1-8854-440A-926B-FA2F5E775B47}">
      <dsp:nvSpPr>
        <dsp:cNvPr id="0" name=""/>
        <dsp:cNvSpPr/>
      </dsp:nvSpPr>
      <dsp:spPr>
        <a:xfrm>
          <a:off x="41461" y="0"/>
          <a:ext cx="6156761" cy="3847976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D89CAF-6060-4E23-899F-6F30540F244F}">
      <dsp:nvSpPr>
        <dsp:cNvPr id="0" name=""/>
        <dsp:cNvSpPr/>
      </dsp:nvSpPr>
      <dsp:spPr>
        <a:xfrm>
          <a:off x="679794" y="2861354"/>
          <a:ext cx="141605" cy="14160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6705CA-F65F-4F30-B2DE-B774FDCD997F}">
      <dsp:nvSpPr>
        <dsp:cNvPr id="0" name=""/>
        <dsp:cNvSpPr/>
      </dsp:nvSpPr>
      <dsp:spPr>
        <a:xfrm>
          <a:off x="750597" y="2932157"/>
          <a:ext cx="806535" cy="915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Cargar 50%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750597" y="2932157"/>
        <a:ext cx="806535" cy="915818"/>
      </dsp:txXfrm>
    </dsp:sp>
    <dsp:sp modelId="{3BEBDDE3-5AE3-4324-8F6A-6E14AE6BADAF}">
      <dsp:nvSpPr>
        <dsp:cNvPr id="0" name=""/>
        <dsp:cNvSpPr/>
      </dsp:nvSpPr>
      <dsp:spPr>
        <a:xfrm>
          <a:off x="1446311" y="2124852"/>
          <a:ext cx="221643" cy="2216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24E1E0-CA13-4BA8-99C6-AFB8517FCDE0}">
      <dsp:nvSpPr>
        <dsp:cNvPr id="0" name=""/>
        <dsp:cNvSpPr/>
      </dsp:nvSpPr>
      <dsp:spPr>
        <a:xfrm>
          <a:off x="1557133" y="2235674"/>
          <a:ext cx="1022022" cy="1612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4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Cargar 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1557133" y="2235674"/>
        <a:ext cx="1022022" cy="1612301"/>
      </dsp:txXfrm>
    </dsp:sp>
    <dsp:sp modelId="{A7C67F9F-C1A5-4933-B274-9111A3A1524F}">
      <dsp:nvSpPr>
        <dsp:cNvPr id="0" name=""/>
        <dsp:cNvSpPr/>
      </dsp:nvSpPr>
      <dsp:spPr>
        <a:xfrm>
          <a:off x="2431393" y="1537651"/>
          <a:ext cx="295524" cy="29552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2C2D42-F03E-495D-8A3F-33F19FCC7E77}">
      <dsp:nvSpPr>
        <dsp:cNvPr id="0" name=""/>
        <dsp:cNvSpPr/>
      </dsp:nvSpPr>
      <dsp:spPr>
        <a:xfrm>
          <a:off x="2579155" y="1685413"/>
          <a:ext cx="1188254" cy="216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92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Monitoreo 50%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3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2579155" y="1685413"/>
        <a:ext cx="1188254" cy="2162562"/>
      </dsp:txXfrm>
    </dsp:sp>
    <dsp:sp modelId="{798C6680-FA96-47DD-8798-C7DE46515512}">
      <dsp:nvSpPr>
        <dsp:cNvPr id="0" name=""/>
        <dsp:cNvSpPr/>
      </dsp:nvSpPr>
      <dsp:spPr>
        <a:xfrm>
          <a:off x="3576550" y="1078972"/>
          <a:ext cx="381719" cy="38171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3BA5A7-439E-4984-B539-E0C374F974D5}">
      <dsp:nvSpPr>
        <dsp:cNvPr id="0" name=""/>
        <dsp:cNvSpPr/>
      </dsp:nvSpPr>
      <dsp:spPr>
        <a:xfrm>
          <a:off x="3767410" y="1269832"/>
          <a:ext cx="1231352" cy="2578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265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Monitoreo 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6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3767410" y="1269832"/>
        <a:ext cx="1231352" cy="2578143"/>
      </dsp:txXfrm>
    </dsp:sp>
    <dsp:sp modelId="{20A5E132-E977-4972-8B32-403EC01DEF0C}">
      <dsp:nvSpPr>
        <dsp:cNvPr id="0" name=""/>
        <dsp:cNvSpPr/>
      </dsp:nvSpPr>
      <dsp:spPr>
        <a:xfrm>
          <a:off x="4755570" y="772673"/>
          <a:ext cx="486384" cy="48638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67A3F6-2404-4ACB-A303-352CECFDF310}">
      <dsp:nvSpPr>
        <dsp:cNvPr id="0" name=""/>
        <dsp:cNvSpPr/>
      </dsp:nvSpPr>
      <dsp:spPr>
        <a:xfrm>
          <a:off x="4852059" y="1015865"/>
          <a:ext cx="1524758" cy="2832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725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Gestión completa 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6 meses CONTINUOS</a:t>
          </a:r>
        </a:p>
      </dsp:txBody>
      <dsp:txXfrm>
        <a:off x="4852059" y="1015865"/>
        <a:ext cx="1524758" cy="28321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2E3D1-8854-440A-926B-FA2F5E775B47}">
      <dsp:nvSpPr>
        <dsp:cNvPr id="0" name=""/>
        <dsp:cNvSpPr/>
      </dsp:nvSpPr>
      <dsp:spPr>
        <a:xfrm>
          <a:off x="78890" y="0"/>
          <a:ext cx="6156761" cy="3847976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923D61-36C3-46A9-B07F-EB3727BF6631}">
      <dsp:nvSpPr>
        <dsp:cNvPr id="0" name=""/>
        <dsp:cNvSpPr/>
      </dsp:nvSpPr>
      <dsp:spPr>
        <a:xfrm>
          <a:off x="685331" y="2861354"/>
          <a:ext cx="141605" cy="141605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E976A3-F0ED-45B5-AB5C-E73C4414E27D}">
      <dsp:nvSpPr>
        <dsp:cNvPr id="0" name=""/>
        <dsp:cNvSpPr/>
      </dsp:nvSpPr>
      <dsp:spPr>
        <a:xfrm>
          <a:off x="740773" y="2932157"/>
          <a:ext cx="1519894" cy="915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50%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740773" y="2932157"/>
        <a:ext cx="1519894" cy="915818"/>
      </dsp:txXfrm>
    </dsp:sp>
    <dsp:sp modelId="{DAB24C0C-6A60-4DA3-BEA7-D97FE8195650}">
      <dsp:nvSpPr>
        <dsp:cNvPr id="0" name=""/>
        <dsp:cNvSpPr/>
      </dsp:nvSpPr>
      <dsp:spPr>
        <a:xfrm>
          <a:off x="1685804" y="1966315"/>
          <a:ext cx="246270" cy="246270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5BC60E-0926-4713-8455-2C1CD59BA02D}">
      <dsp:nvSpPr>
        <dsp:cNvPr id="0" name=""/>
        <dsp:cNvSpPr/>
      </dsp:nvSpPr>
      <dsp:spPr>
        <a:xfrm>
          <a:off x="1808940" y="2089450"/>
          <a:ext cx="1292919" cy="175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9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1808940" y="2089450"/>
        <a:ext cx="1292919" cy="1758525"/>
      </dsp:txXfrm>
    </dsp:sp>
    <dsp:sp modelId="{4C91E1BE-F3B1-47AE-8902-C74A528DA81F}">
      <dsp:nvSpPr>
        <dsp:cNvPr id="0" name=""/>
        <dsp:cNvSpPr/>
      </dsp:nvSpPr>
      <dsp:spPr>
        <a:xfrm>
          <a:off x="2963333" y="1306772"/>
          <a:ext cx="326308" cy="326308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7C0CDD-5C32-4461-9A3D-3DEB603634E9}">
      <dsp:nvSpPr>
        <dsp:cNvPr id="0" name=""/>
        <dsp:cNvSpPr/>
      </dsp:nvSpPr>
      <dsp:spPr>
        <a:xfrm>
          <a:off x="3126487" y="1469926"/>
          <a:ext cx="1292919" cy="237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04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3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3126487" y="1469926"/>
        <a:ext cx="1292919" cy="2378049"/>
      </dsp:txXfrm>
    </dsp:sp>
    <dsp:sp modelId="{4D1D0B21-C638-41AC-9FE8-2B97095C6A48}">
      <dsp:nvSpPr>
        <dsp:cNvPr id="0" name=""/>
        <dsp:cNvSpPr/>
      </dsp:nvSpPr>
      <dsp:spPr>
        <a:xfrm>
          <a:off x="4354761" y="870412"/>
          <a:ext cx="437130" cy="437130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19763D-B1A5-4012-A384-57731F86A0CB}">
      <dsp:nvSpPr>
        <dsp:cNvPr id="0" name=""/>
        <dsp:cNvSpPr/>
      </dsp:nvSpPr>
      <dsp:spPr>
        <a:xfrm>
          <a:off x="4587884" y="1088977"/>
          <a:ext cx="1409256" cy="2758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626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dirty="0" smtClean="0">
              <a:latin typeface="Cambria" panose="02040503050406030204" pitchFamily="18" charset="0"/>
            </a:rPr>
            <a:t>100% de </a:t>
          </a:r>
          <a:r>
            <a:rPr lang="es-PE" sz="1400" b="1" kern="1200" dirty="0" err="1" smtClean="0">
              <a:latin typeface="Cambria" panose="02040503050406030204" pitchFamily="18" charset="0"/>
            </a:rPr>
            <a:t>proy</a:t>
          </a:r>
          <a:r>
            <a:rPr lang="es-PE" sz="1400" b="1" kern="1200" dirty="0" smtClean="0">
              <a:latin typeface="Cambria" panose="02040503050406030204" pitchFamily="18" charset="0"/>
            </a:rPr>
            <a:t>. por 6 meses CONTINUOS</a:t>
          </a:r>
          <a:endParaRPr lang="es-ES" sz="1400" b="1" kern="1200" dirty="0">
            <a:latin typeface="Cambria" panose="02040503050406030204" pitchFamily="18" charset="0"/>
          </a:endParaRPr>
        </a:p>
      </dsp:txBody>
      <dsp:txXfrm>
        <a:off x="4587884" y="1088977"/>
        <a:ext cx="1409256" cy="2758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717BA-96BE-46F1-A579-4703EB4B0544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56DB1-1F4A-4C6E-A29D-1C166085EB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405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483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44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504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4812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65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662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095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8483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123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950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17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28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6DB1-1F4A-4C6E-A29D-1C166085EB4E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155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960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358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849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83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375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066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29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47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469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26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0C7C70-A0C2-4D77-B18D-75959AB90900}" type="datetimeFigureOut">
              <a:rPr lang="es-PE" smtClean="0"/>
              <a:t>19/07/2018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F42489-7405-4E7A-BFA7-E47DAA471E0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350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grpSp>
        <p:nvGrpSpPr>
          <p:cNvPr id="7" name="6 Grupo"/>
          <p:cNvGrpSpPr/>
          <p:nvPr userDrawn="1"/>
        </p:nvGrpSpPr>
        <p:grpSpPr>
          <a:xfrm>
            <a:off x="443084" y="117051"/>
            <a:ext cx="8257833" cy="720000"/>
            <a:chOff x="623389" y="168567"/>
            <a:chExt cx="11010442" cy="720000"/>
          </a:xfrm>
        </p:grpSpPr>
        <p:pic>
          <p:nvPicPr>
            <p:cNvPr id="8" name="Picture 2" descr="\\servdharma\Puente\Logos\Logo DHARMA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89" y="168567"/>
              <a:ext cx="4134103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servdharma\Puente\Logos\Logo SCRUM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356" y="251190"/>
              <a:ext cx="1953532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\\servdharma\Puente\Logos\Logo REP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1630" y="258567"/>
              <a:ext cx="1582201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5 Marcador de número de diapositiva"/>
          <p:cNvSpPr txBox="1">
            <a:spLocks/>
          </p:cNvSpPr>
          <p:nvPr userDrawn="1"/>
        </p:nvSpPr>
        <p:spPr>
          <a:xfrm>
            <a:off x="6083300" y="6492875"/>
            <a:ext cx="306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/>
              <a:t>Copyright © Dharma Consulting S.A.C. 2018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151810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6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41.png"/><Relationship Id="rId4" Type="http://schemas.openxmlformats.org/officeDocument/2006/relationships/diagramData" Target="../diagrams/data4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42.png"/><Relationship Id="rId4" Type="http://schemas.openxmlformats.org/officeDocument/2006/relationships/diagramData" Target="../diagrams/data5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diagramDrawing" Target="../diagrams/drawin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jpeg"/><Relationship Id="rId10" Type="http://schemas.openxmlformats.org/officeDocument/2006/relationships/image" Target="../media/image53.emf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8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43085" y="1268760"/>
            <a:ext cx="8257831" cy="720079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4800" dirty="0" smtClean="0">
                <a:solidFill>
                  <a:srgbClr val="0057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GESTIÓN DEL CAMBIO</a:t>
            </a:r>
            <a:endParaRPr lang="es-PE" sz="4800" dirty="0">
              <a:solidFill>
                <a:srgbClr val="0057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317870" y="2841334"/>
            <a:ext cx="2508260" cy="2171841"/>
            <a:chOff x="2380505" y="2900"/>
            <a:chExt cx="1334988" cy="667494"/>
          </a:xfrm>
        </p:grpSpPr>
        <p:sp>
          <p:nvSpPr>
            <p:cNvPr id="13" name="Rectángulo redondeado 12"/>
            <p:cNvSpPr/>
            <p:nvPr/>
          </p:nvSpPr>
          <p:spPr>
            <a:xfrm>
              <a:off x="2380505" y="2900"/>
              <a:ext cx="1334988" cy="66749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 13"/>
            <p:cNvSpPr/>
            <p:nvPr/>
          </p:nvSpPr>
          <p:spPr>
            <a:xfrm>
              <a:off x="2400055" y="22450"/>
              <a:ext cx="1295888" cy="62839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es-PE" sz="2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Logrando cambios sostenibles en el tiempo…Un caso </a:t>
              </a:r>
              <a:r>
                <a:rPr lang="es-PE" sz="2400" b="1" dirty="0" smtClean="0">
                  <a:solidFill>
                    <a:schemeClr val="bg1"/>
                  </a:solidFill>
                  <a:latin typeface="Palatino Linotype" panose="02040502050505030304" pitchFamily="18" charset="0"/>
                </a:rPr>
                <a:t>real</a:t>
              </a:r>
              <a:endParaRPr lang="es-PE" sz="2400" b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" y="2306995"/>
            <a:ext cx="2671454" cy="1739364"/>
          </a:xfrm>
          <a:prstGeom prst="rect">
            <a:avLst/>
          </a:prstGeom>
          <a:ln w="9525">
            <a:solidFill>
              <a:schemeClr val="accent6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317470"/>
            <a:ext cx="2684104" cy="1774238"/>
          </a:xfrm>
          <a:prstGeom prst="rect">
            <a:avLst/>
          </a:prstGeom>
          <a:ln w="9525">
            <a:solidFill>
              <a:schemeClr val="accent6"/>
            </a:solidFill>
          </a:ln>
          <a:effectLst/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8452"/>
          <a:stretch/>
        </p:blipFill>
        <p:spPr>
          <a:xfrm>
            <a:off x="500857" y="4364515"/>
            <a:ext cx="2304257" cy="1685478"/>
          </a:xfrm>
          <a:prstGeom prst="rect">
            <a:avLst/>
          </a:prstGeom>
          <a:ln w="9525">
            <a:solidFill>
              <a:schemeClr val="accent6"/>
            </a:solidFill>
          </a:ln>
          <a:effectLst/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74" t="21768" r="18532" b="3049"/>
          <a:stretch/>
        </p:blipFill>
        <p:spPr>
          <a:xfrm>
            <a:off x="3635896" y="7245424"/>
            <a:ext cx="2304256" cy="1690777"/>
          </a:xfrm>
          <a:prstGeom prst="rect">
            <a:avLst/>
          </a:prstGeom>
          <a:ln w="9525">
            <a:solidFill>
              <a:schemeClr val="accent6"/>
            </a:solidFill>
          </a:ln>
          <a:effectLst/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17"/>
          <a:stretch/>
        </p:blipFill>
        <p:spPr>
          <a:xfrm>
            <a:off x="6327733" y="2333938"/>
            <a:ext cx="2340989" cy="1685477"/>
          </a:xfrm>
          <a:prstGeom prst="rect">
            <a:avLst/>
          </a:prstGeom>
          <a:ln w="9525">
            <a:solidFill>
              <a:schemeClr val="accent6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25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153344"/>
            <a:ext cx="8229600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¿Cuál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es el eslabón perdido en el Logro de Beneficios?</a:t>
            </a:r>
          </a:p>
        </p:txBody>
      </p:sp>
      <p:sp>
        <p:nvSpPr>
          <p:cNvPr id="5" name="4 Proceso alternativo"/>
          <p:cNvSpPr/>
          <p:nvPr/>
        </p:nvSpPr>
        <p:spPr>
          <a:xfrm>
            <a:off x="714400" y="2276872"/>
            <a:ext cx="7715200" cy="1751716"/>
          </a:xfrm>
          <a:prstGeom prst="flowChartAlternateProcess">
            <a:avLst/>
          </a:prstGeom>
          <a:solidFill>
            <a:srgbClr val="E3E5FD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600" b="1" dirty="0" smtClean="0">
                <a:solidFill>
                  <a:schemeClr val="accent6"/>
                </a:solidFill>
                <a:latin typeface="Palatino Linotype" panose="02040502050505030304" pitchFamily="18" charset="0"/>
              </a:rPr>
              <a:t>Gestión del Cambio: </a:t>
            </a:r>
            <a:r>
              <a:rPr lang="es-PE" sz="2600" dirty="0">
                <a:solidFill>
                  <a:schemeClr val="tx1"/>
                </a:solidFill>
                <a:latin typeface="Cambria" panose="02040503050406030204" pitchFamily="18" charset="0"/>
              </a:rPr>
              <a:t>es la práctica de aplicar un enfoque estructurado a la transición  de una organización de un estado actual a un estado futuro</a:t>
            </a:r>
            <a:r>
              <a:rPr lang="es-PE" sz="2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  <a:endParaRPr lang="es-PE" sz="2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r="15753" b="5646"/>
          <a:stretch/>
        </p:blipFill>
        <p:spPr bwMode="auto">
          <a:xfrm>
            <a:off x="2843808" y="4293096"/>
            <a:ext cx="3456384" cy="2160240"/>
          </a:xfrm>
          <a:prstGeom prst="rect">
            <a:avLst/>
          </a:prstGeom>
          <a:noFill/>
          <a:ln w="95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4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093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El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Proceso de Cambio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" r="1"/>
          <a:stretch/>
        </p:blipFill>
        <p:spPr bwMode="auto">
          <a:xfrm>
            <a:off x="240060" y="1772816"/>
            <a:ext cx="8663880" cy="472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08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06789" y="2159050"/>
            <a:ext cx="8901715" cy="3934246"/>
            <a:chOff x="206789" y="1821917"/>
            <a:chExt cx="8901715" cy="3934246"/>
          </a:xfrm>
        </p:grpSpPr>
        <p:grpSp>
          <p:nvGrpSpPr>
            <p:cNvPr id="5" name="Grupo 4"/>
            <p:cNvGrpSpPr/>
            <p:nvPr/>
          </p:nvGrpSpPr>
          <p:grpSpPr>
            <a:xfrm>
              <a:off x="206789" y="2996951"/>
              <a:ext cx="8901715" cy="1679091"/>
              <a:chOff x="107504" y="2996951"/>
              <a:chExt cx="8901715" cy="1679091"/>
            </a:xfrm>
          </p:grpSpPr>
          <p:graphicFrame>
            <p:nvGraphicFramePr>
              <p:cNvPr id="7" name="6 Diagrama"/>
              <p:cNvGraphicFramePr/>
              <p:nvPr>
                <p:extLst>
                  <p:ext uri="{D42A27DB-BD31-4B8C-83A1-F6EECF244321}">
                    <p14:modId xmlns:p14="http://schemas.microsoft.com/office/powerpoint/2010/main" val="4134133901"/>
                  </p:ext>
                </p:extLst>
              </p:nvPr>
            </p:nvGraphicFramePr>
            <p:xfrm>
              <a:off x="107504" y="2996951"/>
              <a:ext cx="8901715" cy="167909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3" name="Cheurón 4"/>
              <p:cNvSpPr/>
              <p:nvPr/>
            </p:nvSpPr>
            <p:spPr>
              <a:xfrm>
                <a:off x="7192494" y="3338324"/>
                <a:ext cx="1384677" cy="9776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42672" rIns="21336" bIns="42672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PE" b="1" kern="12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Culminar el Esfuerzo</a:t>
                </a:r>
                <a:endParaRPr lang="es-PE" b="1" kern="12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4" name="Rectángulo redondeado 23"/>
            <p:cNvSpPr/>
            <p:nvPr/>
          </p:nvSpPr>
          <p:spPr>
            <a:xfrm>
              <a:off x="539552" y="1821917"/>
              <a:ext cx="1512168" cy="742987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PE" sz="2000" b="1" dirty="0" smtClean="0">
                  <a:solidFill>
                    <a:schemeClr val="bg1"/>
                  </a:solidFill>
                  <a:latin typeface="Palatino Linotype" panose="02040502050505030304" pitchFamily="18" charset="0"/>
                </a:rPr>
                <a:t>Estado Actual</a:t>
              </a:r>
              <a:endParaRPr lang="es-E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5" name="Flecha derecha 24"/>
            <p:cNvSpPr/>
            <p:nvPr/>
          </p:nvSpPr>
          <p:spPr>
            <a:xfrm rot="16200000" flipH="1">
              <a:off x="976691" y="2641999"/>
              <a:ext cx="518454" cy="4794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ángulo redondeado 25"/>
            <p:cNvSpPr/>
            <p:nvPr/>
          </p:nvSpPr>
          <p:spPr>
            <a:xfrm>
              <a:off x="7064074" y="5013176"/>
              <a:ext cx="1512168" cy="742987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PE" sz="20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Estado </a:t>
              </a:r>
              <a:r>
                <a:rPr lang="es-PE" sz="2000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Futuro</a:t>
              </a:r>
              <a:endParaRPr lang="es-ES" sz="2000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7" name="Flecha derecha 26"/>
            <p:cNvSpPr/>
            <p:nvPr/>
          </p:nvSpPr>
          <p:spPr>
            <a:xfrm rot="5400000" flipH="1" flipV="1">
              <a:off x="7560931" y="4438643"/>
              <a:ext cx="518454" cy="4794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8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52736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El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Ciclo de Vida del Cambio</a:t>
            </a:r>
          </a:p>
        </p:txBody>
      </p:sp>
    </p:spTree>
    <p:extLst>
      <p:ext uri="{BB962C8B-B14F-4D97-AF65-F5344CB8AC3E}">
        <p14:creationId xmlns:p14="http://schemas.microsoft.com/office/powerpoint/2010/main" val="42709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153344"/>
            <a:ext cx="8229600" cy="8354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PE" sz="5000" dirty="0" smtClean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Un caso real…</a:t>
            </a:r>
            <a:endParaRPr lang="es-PE" sz="5000" dirty="0">
              <a:solidFill>
                <a:srgbClr val="005783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"/>
          <a:stretch/>
        </p:blipFill>
        <p:spPr>
          <a:xfrm>
            <a:off x="1191803" y="2293504"/>
            <a:ext cx="6760394" cy="387179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808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08720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Definición del Cambio </a:t>
            </a:r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en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la Empresa X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12708" y="1769822"/>
            <a:ext cx="8718584" cy="4784122"/>
            <a:chOff x="173896" y="1769822"/>
            <a:chExt cx="8718584" cy="4784122"/>
          </a:xfrm>
        </p:grpSpPr>
        <p:sp>
          <p:nvSpPr>
            <p:cNvPr id="25" name="Flecha derecha 24"/>
            <p:cNvSpPr/>
            <p:nvPr/>
          </p:nvSpPr>
          <p:spPr>
            <a:xfrm rot="10800000" flipH="1">
              <a:off x="3900206" y="3453421"/>
              <a:ext cx="743802" cy="237877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PE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173896" y="2500745"/>
              <a:ext cx="3606016" cy="4024599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Procedimiento </a:t>
              </a: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básico para la Gestión de la Demanda.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No cuenta con Metodologías de Gestión de Proyectos.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No cuenta con una Herramienta de Gestión de Proyectos.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Monitoreo y Control del Portafolio de forma manual</a:t>
              </a:r>
              <a:r>
                <a:rPr lang="es-PE" sz="20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.</a:t>
              </a:r>
              <a:endParaRPr lang="es-PE" sz="2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5521476" y="1769822"/>
              <a:ext cx="2434900" cy="65106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PE" sz="2000" b="1" dirty="0" smtClean="0">
                  <a:solidFill>
                    <a:schemeClr val="bg1"/>
                  </a:solidFill>
                  <a:latin typeface="Palatino Linotype" panose="02040502050505030304" pitchFamily="18" charset="0"/>
                </a:rPr>
                <a:t>Situación Futura</a:t>
              </a:r>
              <a:endParaRPr lang="es-E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4773538" y="2492896"/>
              <a:ext cx="4118942" cy="4061048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Procedimiento </a:t>
              </a: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estandarizado y estructurado para la Gestión de la Demanda.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Metodología de Gestión de Proyectos basada en la Guía PMBOK.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Metodología Ágil de Gestión de Proyectos basada en SCRUM.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Herramienta de Gestión de Proyectos.</a:t>
              </a:r>
            </a:p>
            <a:p>
              <a:pPr marL="285750" indent="-285750" algn="just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2000" dirty="0">
                  <a:solidFill>
                    <a:schemeClr val="tx1"/>
                  </a:solidFill>
                  <a:latin typeface="Cambria" panose="02040503050406030204" pitchFamily="18" charset="0"/>
                </a:rPr>
                <a:t>Monitoreo y Control del Portafolio en forma automatizada</a:t>
              </a:r>
              <a:r>
                <a:rPr lang="es-PE" sz="20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.</a:t>
              </a:r>
              <a:endParaRPr lang="es-PE" sz="2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840956" y="1772816"/>
              <a:ext cx="2434900" cy="65106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PE" sz="2000" b="1" dirty="0" smtClean="0">
                  <a:solidFill>
                    <a:schemeClr val="bg1"/>
                  </a:solidFill>
                  <a:latin typeface="Palatino Linotype" panose="02040502050505030304" pitchFamily="18" charset="0"/>
                </a:rPr>
                <a:t>Situación Actual</a:t>
              </a:r>
              <a:endParaRPr lang="es-E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851920" y="3683342"/>
              <a:ext cx="561577" cy="1833890"/>
            </a:xfrm>
            <a:prstGeom prst="roundRect">
              <a:avLst>
                <a:gd name="adj" fmla="val 10000"/>
              </a:avLst>
            </a:prstGeom>
            <a:noFill/>
            <a:ln w="19050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wordArtVert" anchor="ctr"/>
            <a:lstStyle/>
            <a:p>
              <a:pPr algn="ctr"/>
              <a:r>
                <a:rPr lang="es-ES" sz="1200" b="1" spc="-150" dirty="0" smtClean="0">
                  <a:solidFill>
                    <a:schemeClr val="bg1"/>
                  </a:solidFill>
                  <a:latin typeface="Palatino Linotype" panose="02040502050505030304" pitchFamily="18" charset="0"/>
                </a:rPr>
                <a:t>CAMBIO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88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52736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Razones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del Cambio </a:t>
            </a:r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en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la Empresa X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659665" y="1916832"/>
            <a:ext cx="7824671" cy="4608512"/>
            <a:chOff x="848628" y="1617336"/>
            <a:chExt cx="7429622" cy="4375839"/>
          </a:xfrm>
        </p:grpSpPr>
        <p:grpSp>
          <p:nvGrpSpPr>
            <p:cNvPr id="31" name="Grupo 30"/>
            <p:cNvGrpSpPr/>
            <p:nvPr/>
          </p:nvGrpSpPr>
          <p:grpSpPr>
            <a:xfrm>
              <a:off x="1331640" y="1800875"/>
              <a:ext cx="6946610" cy="4004389"/>
              <a:chOff x="1331640" y="1800875"/>
              <a:chExt cx="6946610" cy="4004389"/>
            </a:xfrm>
          </p:grpSpPr>
          <p:grpSp>
            <p:nvGrpSpPr>
              <p:cNvPr id="39" name="Grupo 38"/>
              <p:cNvGrpSpPr/>
              <p:nvPr/>
            </p:nvGrpSpPr>
            <p:grpSpPr>
              <a:xfrm>
                <a:off x="1403648" y="1800875"/>
                <a:ext cx="6815545" cy="475376"/>
                <a:chOff x="304800" y="432049"/>
                <a:chExt cx="4241261" cy="531360"/>
              </a:xfrm>
            </p:grpSpPr>
            <p:sp>
              <p:nvSpPr>
                <p:cNvPr id="55" name="Rectángulo redondeado 54"/>
                <p:cNvSpPr/>
                <p:nvPr/>
              </p:nvSpPr>
              <p:spPr>
                <a:xfrm>
                  <a:off x="304800" y="432049"/>
                  <a:ext cx="4221587" cy="531360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s-PE" dirty="0"/>
                    <a:t> </a:t>
                  </a:r>
                  <a:r>
                    <a:rPr lang="es-PE" dirty="0" smtClean="0"/>
                    <a:t> </a:t>
                  </a:r>
                  <a:endParaRPr lang="es-PE" dirty="0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30739" y="457988"/>
                  <a:ext cx="4215322" cy="4794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PE" dirty="0" smtClean="0">
                      <a:latin typeface="Cambria" panose="02040503050406030204" pitchFamily="18" charset="0"/>
                    </a:rPr>
                    <a:t>   No </a:t>
                  </a:r>
                  <a:r>
                    <a:rPr lang="es-PE" dirty="0">
                      <a:latin typeface="Cambria" panose="02040503050406030204" pitchFamily="18" charset="0"/>
                    </a:rPr>
                    <a:t>hay visibilidad del portafolio de proyectos. </a:t>
                  </a:r>
                </a:p>
              </p:txBody>
            </p:sp>
          </p:grpSp>
          <p:grpSp>
            <p:nvGrpSpPr>
              <p:cNvPr id="40" name="Grupo 39"/>
              <p:cNvGrpSpPr/>
              <p:nvPr/>
            </p:nvGrpSpPr>
            <p:grpSpPr>
              <a:xfrm>
                <a:off x="1747012" y="2521576"/>
                <a:ext cx="6440566" cy="475376"/>
                <a:chOff x="304800" y="432049"/>
                <a:chExt cx="4189655" cy="531360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3" name="Rectángulo redondeado 52"/>
                <p:cNvSpPr/>
                <p:nvPr/>
              </p:nvSpPr>
              <p:spPr>
                <a:xfrm>
                  <a:off x="304800" y="432049"/>
                  <a:ext cx="4189655" cy="53136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4" name="Rectángulo 53"/>
                <p:cNvSpPr/>
                <p:nvPr/>
              </p:nvSpPr>
              <p:spPr>
                <a:xfrm>
                  <a:off x="330739" y="457988"/>
                  <a:ext cx="4107001" cy="4794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/>
                  <a:r>
                    <a:rPr lang="es-PE" dirty="0" smtClean="0">
                      <a:latin typeface="Cambria" panose="02040503050406030204" pitchFamily="18" charset="0"/>
                    </a:rPr>
                    <a:t> No se definen </a:t>
                  </a:r>
                  <a:r>
                    <a:rPr lang="es-PE" dirty="0">
                      <a:latin typeface="Cambria" panose="02040503050406030204" pitchFamily="18" charset="0"/>
                    </a:rPr>
                    <a:t>claramente los objetivos de los proyectos.</a:t>
                  </a:r>
                </a:p>
              </p:txBody>
            </p:sp>
          </p:grpSp>
          <p:grpSp>
            <p:nvGrpSpPr>
              <p:cNvPr id="41" name="Grupo 40"/>
              <p:cNvGrpSpPr/>
              <p:nvPr/>
            </p:nvGrpSpPr>
            <p:grpSpPr>
              <a:xfrm>
                <a:off x="1965284" y="3206328"/>
                <a:ext cx="6312966" cy="475376"/>
                <a:chOff x="255554" y="432049"/>
                <a:chExt cx="4290507" cy="531360"/>
              </a:xfrm>
            </p:grpSpPr>
            <p:sp>
              <p:nvSpPr>
                <p:cNvPr id="51" name="Rectángulo redondeado 50"/>
                <p:cNvSpPr/>
                <p:nvPr/>
              </p:nvSpPr>
              <p:spPr>
                <a:xfrm>
                  <a:off x="255554" y="432049"/>
                  <a:ext cx="4228883" cy="531360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30739" y="457988"/>
                  <a:ext cx="4215322" cy="4794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/>
                  <a:r>
                    <a:rPr lang="es-PE" dirty="0" smtClean="0">
                      <a:latin typeface="Cambria" panose="02040503050406030204" pitchFamily="18" charset="0"/>
                    </a:rPr>
                    <a:t>Dificultad </a:t>
                  </a:r>
                  <a:r>
                    <a:rPr lang="es-PE" dirty="0">
                      <a:latin typeface="Cambria" panose="02040503050406030204" pitchFamily="18" charset="0"/>
                    </a:rPr>
                    <a:t>para hacer el seguimiento a los proyectos.</a:t>
                  </a:r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1887553" y="3909777"/>
                <a:ext cx="6384839" cy="475376"/>
                <a:chOff x="304801" y="432049"/>
                <a:chExt cx="4241260" cy="531360"/>
              </a:xfrm>
            </p:grpSpPr>
            <p:sp>
              <p:nvSpPr>
                <p:cNvPr id="49" name="Rectángulo redondeado 48"/>
                <p:cNvSpPr/>
                <p:nvPr/>
              </p:nvSpPr>
              <p:spPr>
                <a:xfrm>
                  <a:off x="304801" y="432049"/>
                  <a:ext cx="4184921" cy="531360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30739" y="457988"/>
                  <a:ext cx="4215322" cy="4794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/>
                  <a:r>
                    <a:rPr lang="es-PE" dirty="0" smtClean="0">
                      <a:latin typeface="Cambria" panose="02040503050406030204" pitchFamily="18" charset="0"/>
                    </a:rPr>
                    <a:t>  No </a:t>
                  </a:r>
                  <a:r>
                    <a:rPr lang="es-PE" dirty="0">
                      <a:latin typeface="Cambria" panose="02040503050406030204" pitchFamily="18" charset="0"/>
                    </a:rPr>
                    <a:t>hay visibilidad del desarrollo del proyecto en el tiempo.</a:t>
                  </a:r>
                </a:p>
              </p:txBody>
            </p:sp>
          </p:grpSp>
          <p:grpSp>
            <p:nvGrpSpPr>
              <p:cNvPr id="43" name="Grupo 42"/>
              <p:cNvGrpSpPr/>
              <p:nvPr/>
            </p:nvGrpSpPr>
            <p:grpSpPr>
              <a:xfrm>
                <a:off x="1763688" y="4583270"/>
                <a:ext cx="6508704" cy="475376"/>
                <a:chOff x="222521" y="432049"/>
                <a:chExt cx="4323540" cy="531360"/>
              </a:xfrm>
            </p:grpSpPr>
            <p:sp>
              <p:nvSpPr>
                <p:cNvPr id="47" name="Rectángulo redondeado 46"/>
                <p:cNvSpPr/>
                <p:nvPr/>
              </p:nvSpPr>
              <p:spPr>
                <a:xfrm>
                  <a:off x="222521" y="432049"/>
                  <a:ext cx="4267200" cy="531360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30739" y="457988"/>
                  <a:ext cx="4215322" cy="4794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PE" dirty="0" smtClean="0">
                      <a:latin typeface="Cambria" panose="02040503050406030204" pitchFamily="18" charset="0"/>
                    </a:rPr>
                    <a:t> No </a:t>
                  </a:r>
                  <a:r>
                    <a:rPr lang="es-PE" dirty="0">
                      <a:latin typeface="Cambria" panose="02040503050406030204" pitchFamily="18" charset="0"/>
                    </a:rPr>
                    <a:t>hay visibilidad de recursos disponibles para proyectos.</a:t>
                  </a:r>
                </a:p>
              </p:txBody>
            </p:sp>
          </p:grpSp>
          <p:grpSp>
            <p:nvGrpSpPr>
              <p:cNvPr id="44" name="Grupo 43"/>
              <p:cNvGrpSpPr/>
              <p:nvPr/>
            </p:nvGrpSpPr>
            <p:grpSpPr>
              <a:xfrm>
                <a:off x="1331640" y="5329888"/>
                <a:ext cx="6933164" cy="475376"/>
                <a:chOff x="262106" y="432049"/>
                <a:chExt cx="4283955" cy="531360"/>
              </a:xfrm>
            </p:grpSpPr>
            <p:sp>
              <p:nvSpPr>
                <p:cNvPr id="45" name="Rectángulo redondeado 44"/>
                <p:cNvSpPr/>
                <p:nvPr/>
              </p:nvSpPr>
              <p:spPr>
                <a:xfrm>
                  <a:off x="262106" y="432049"/>
                  <a:ext cx="4236237" cy="531360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30739" y="457988"/>
                  <a:ext cx="4215322" cy="4794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61290" tIns="0" rIns="161290" bIns="0" numCol="1" spcCol="1270" anchor="ctr" anchorCtr="0">
                  <a:noAutofit/>
                </a:bodyPr>
                <a:lstStyle/>
                <a:p>
                  <a:pPr lvl="0"/>
                  <a:r>
                    <a:rPr lang="es-PE" dirty="0" smtClean="0">
                      <a:latin typeface="Cambria" panose="02040503050406030204" pitchFamily="18" charset="0"/>
                    </a:rPr>
                    <a:t> No </a:t>
                  </a:r>
                  <a:r>
                    <a:rPr lang="es-PE" dirty="0">
                      <a:latin typeface="Cambria" panose="02040503050406030204" pitchFamily="18" charset="0"/>
                    </a:rPr>
                    <a:t>hay herramienta que consolide información de los proyectos</a:t>
                  </a:r>
                  <a:r>
                    <a:rPr lang="es-PE" dirty="0"/>
                    <a:t>.</a:t>
                  </a:r>
                </a:p>
              </p:txBody>
            </p:sp>
          </p:grpSp>
        </p:grpSp>
        <p:graphicFrame>
          <p:nvGraphicFramePr>
            <p:cNvPr id="32" name="Diagrama 31"/>
            <p:cNvGraphicFramePr/>
            <p:nvPr>
              <p:extLst>
                <p:ext uri="{D42A27DB-BD31-4B8C-83A1-F6EECF244321}">
                  <p14:modId xmlns:p14="http://schemas.microsoft.com/office/powerpoint/2010/main" val="3676184123"/>
                </p:ext>
              </p:extLst>
            </p:nvPr>
          </p:nvGraphicFramePr>
          <p:xfrm>
            <a:off x="848628" y="1617336"/>
            <a:ext cx="6963732" cy="43758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33" name="Picture 2" descr="Resultado de imagen para herramient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330" y="1817190"/>
              <a:ext cx="527508" cy="467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Resultado de imagen para objetivo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084" y="2586474"/>
              <a:ext cx="664852" cy="466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Resultado de imagen para lupa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746" y="3213951"/>
              <a:ext cx="549854" cy="493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Resultado de imagen para recursos humano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563265"/>
              <a:ext cx="729311" cy="495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588" y="5253834"/>
              <a:ext cx="643250" cy="570070"/>
            </a:xfrm>
            <a:prstGeom prst="rect">
              <a:avLst/>
            </a:prstGeom>
          </p:spPr>
        </p:pic>
        <p:pic>
          <p:nvPicPr>
            <p:cNvPr id="38" name="Picture 22" descr="Resultado de imagen para cronograma gi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838" y="3958982"/>
              <a:ext cx="552584" cy="408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292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807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Beneficios a lograr con el cambio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706490075"/>
              </p:ext>
            </p:extLst>
          </p:nvPr>
        </p:nvGraphicFramePr>
        <p:xfrm>
          <a:off x="1529662" y="1731292"/>
          <a:ext cx="6084676" cy="4794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t="10725" b="8837"/>
          <a:stretch/>
        </p:blipFill>
        <p:spPr>
          <a:xfrm>
            <a:off x="7524328" y="2780928"/>
            <a:ext cx="1349552" cy="108012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51520" y="4581128"/>
            <a:ext cx="1349552" cy="108012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1026" name="Picture 2" descr="Resultado de imagen para informacion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68" r="-15834"/>
          <a:stretch/>
        </p:blipFill>
        <p:spPr bwMode="auto">
          <a:xfrm>
            <a:off x="251520" y="2760344"/>
            <a:ext cx="1368152" cy="1070992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ibilidad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r="26568"/>
          <a:stretch/>
        </p:blipFill>
        <p:spPr bwMode="auto">
          <a:xfrm>
            <a:off x="7596337" y="4581128"/>
            <a:ext cx="1277543" cy="108012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8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68" b="3548"/>
          <a:stretch/>
        </p:blipFill>
        <p:spPr>
          <a:xfrm>
            <a:off x="1293152" y="2276872"/>
            <a:ext cx="6557696" cy="3915054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213184" y="1153344"/>
            <a:ext cx="8717632" cy="8354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PE" sz="5000" dirty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Metas y Objetivos del </a:t>
            </a:r>
            <a:r>
              <a:rPr lang="es-PE" sz="5000" dirty="0" smtClean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Cambio</a:t>
            </a:r>
            <a:endParaRPr lang="es-PE" sz="5000" dirty="0">
              <a:solidFill>
                <a:srgbClr val="005783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92" y="2420888"/>
            <a:ext cx="2857500" cy="19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196752"/>
            <a:ext cx="8229600" cy="720080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3200" spc="-150" dirty="0">
                <a:solidFill>
                  <a:srgbClr val="005783"/>
                </a:solidFill>
                <a:latin typeface="Palatino Linotype" panose="02040502050505030304" pitchFamily="18" charset="0"/>
              </a:rPr>
              <a:t>Meta 1: Utilizar una Metodología de Gestión de Proyectos para los proyectos cascada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554827" y="2253414"/>
            <a:ext cx="8034347" cy="4415946"/>
            <a:chOff x="755576" y="2029296"/>
            <a:chExt cx="8034347" cy="441594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2212425"/>
              <a:ext cx="1265595" cy="1080120"/>
            </a:xfrm>
            <a:prstGeom prst="rect">
              <a:avLst/>
            </a:prstGeom>
          </p:spPr>
        </p:pic>
        <p:graphicFrame>
          <p:nvGraphicFramePr>
            <p:cNvPr id="5" name="5 Diagrama"/>
            <p:cNvGraphicFramePr/>
            <p:nvPr>
              <p:extLst>
                <p:ext uri="{D42A27DB-BD31-4B8C-83A1-F6EECF244321}">
                  <p14:modId xmlns:p14="http://schemas.microsoft.com/office/powerpoint/2010/main" val="916819335"/>
                </p:ext>
              </p:extLst>
            </p:nvPr>
          </p:nvGraphicFramePr>
          <p:xfrm>
            <a:off x="1475656" y="2029296"/>
            <a:ext cx="6096000" cy="38479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6" name="6 Flecha izquierda y derecha"/>
            <p:cNvSpPr/>
            <p:nvPr/>
          </p:nvSpPr>
          <p:spPr bwMode="auto">
            <a:xfrm>
              <a:off x="2051720" y="5797170"/>
              <a:ext cx="5544616" cy="576064"/>
            </a:xfrm>
            <a:prstGeom prst="leftRigh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PE" sz="1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12 meses</a:t>
              </a:r>
              <a:endParaRPr kumimoji="0" lang="es-E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5597333"/>
              <a:ext cx="1296144" cy="847909"/>
            </a:xfrm>
            <a:prstGeom prst="rect">
              <a:avLst/>
            </a:prstGeom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0"/>
          <a:srcRect t="1490"/>
          <a:stretch/>
        </p:blipFill>
        <p:spPr>
          <a:xfrm>
            <a:off x="457200" y="2366661"/>
            <a:ext cx="1872876" cy="1854427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8502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340768"/>
            <a:ext cx="8229600" cy="720080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3200" spc="-15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Meta </a:t>
            </a:r>
            <a:r>
              <a:rPr lang="es-PE" sz="3200" spc="-150" dirty="0">
                <a:solidFill>
                  <a:srgbClr val="005783"/>
                </a:solidFill>
                <a:latin typeface="Palatino Linotype" panose="02040502050505030304" pitchFamily="18" charset="0"/>
              </a:rPr>
              <a:t>2: Utilizar una Metodología de Gestión Ágil de Proyectos para los proyectos </a:t>
            </a:r>
            <a:r>
              <a:rPr lang="es-PE" sz="3200" spc="-15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iterativos</a:t>
            </a:r>
            <a:endParaRPr lang="es-PE" sz="3200" spc="-15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86125" y="2197593"/>
            <a:ext cx="8034347" cy="4471767"/>
            <a:chOff x="755576" y="2029296"/>
            <a:chExt cx="8034347" cy="4471767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2212425"/>
              <a:ext cx="1265595" cy="1080120"/>
            </a:xfrm>
            <a:prstGeom prst="rect">
              <a:avLst/>
            </a:prstGeom>
          </p:spPr>
        </p:pic>
        <p:graphicFrame>
          <p:nvGraphicFramePr>
            <p:cNvPr id="5" name="5 Diagrama"/>
            <p:cNvGraphicFramePr/>
            <p:nvPr>
              <p:extLst>
                <p:ext uri="{D42A27DB-BD31-4B8C-83A1-F6EECF244321}">
                  <p14:modId xmlns:p14="http://schemas.microsoft.com/office/powerpoint/2010/main" val="4129684930"/>
                </p:ext>
              </p:extLst>
            </p:nvPr>
          </p:nvGraphicFramePr>
          <p:xfrm>
            <a:off x="1475656" y="2029296"/>
            <a:ext cx="6096000" cy="38479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6" name="6 Flecha izquierda y derecha"/>
            <p:cNvSpPr/>
            <p:nvPr/>
          </p:nvSpPr>
          <p:spPr bwMode="auto">
            <a:xfrm>
              <a:off x="2051720" y="5789077"/>
              <a:ext cx="5544616" cy="576064"/>
            </a:xfrm>
            <a:prstGeom prst="leftRigh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PE" sz="1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12 meses</a:t>
              </a:r>
              <a:endParaRPr kumimoji="0" lang="es-E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5653154"/>
              <a:ext cx="1296144" cy="8479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0"/>
          <a:srcRect t="1656"/>
          <a:stretch/>
        </p:blipFill>
        <p:spPr>
          <a:xfrm>
            <a:off x="463619" y="2364220"/>
            <a:ext cx="1876133" cy="1856868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8815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46956" y="1009328"/>
            <a:ext cx="8250088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5000" dirty="0" smtClean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</a:rPr>
              <a:t>Objetivos de la Presentación</a:t>
            </a:r>
            <a:endParaRPr lang="es-PE" sz="5000" dirty="0">
              <a:solidFill>
                <a:schemeClr val="accent6">
                  <a:lumMod val="75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5" name="4 Proceso alternativo"/>
          <p:cNvSpPr/>
          <p:nvPr/>
        </p:nvSpPr>
        <p:spPr>
          <a:xfrm>
            <a:off x="575556" y="2564904"/>
            <a:ext cx="7992888" cy="3456384"/>
          </a:xfrm>
          <a:prstGeom prst="flowChartAlternateProcess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Explicar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como lograr cambios sostenibles en el tiempo.</a:t>
            </a:r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Explicar como lograr el mayor valor de retorno de la inversión que la empresa realiza en sus proyectos.</a:t>
            </a:r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Informar como manejar la resistencia al cambio.</a:t>
            </a:r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Introducirnos a la disciplina de Gestión del Cambio.</a:t>
            </a:r>
          </a:p>
          <a:p>
            <a:pPr marL="457200" indent="-4572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Presentar un caso real de aplicación de Gestión del Cambio.</a:t>
            </a:r>
          </a:p>
        </p:txBody>
      </p:sp>
    </p:spTree>
    <p:extLst>
      <p:ext uri="{BB962C8B-B14F-4D97-AF65-F5344CB8AC3E}">
        <p14:creationId xmlns:p14="http://schemas.microsoft.com/office/powerpoint/2010/main" val="313049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124744"/>
            <a:ext cx="8229600" cy="720080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3200" spc="-150" dirty="0">
                <a:solidFill>
                  <a:srgbClr val="005783"/>
                </a:solidFill>
                <a:latin typeface="Palatino Linotype" panose="02040502050505030304" pitchFamily="18" charset="0"/>
              </a:rPr>
              <a:t>Meta 3: Utilizar una Herramienta Automatizada para la Gestión de Proyectos</a:t>
            </a:r>
          </a:p>
        </p:txBody>
      </p:sp>
      <p:graphicFrame>
        <p:nvGraphicFramePr>
          <p:cNvPr id="5" name="5 Diagrama"/>
          <p:cNvGraphicFramePr/>
          <p:nvPr>
            <p:extLst>
              <p:ext uri="{D42A27DB-BD31-4B8C-83A1-F6EECF244321}">
                <p14:modId xmlns:p14="http://schemas.microsoft.com/office/powerpoint/2010/main" val="2943403605"/>
              </p:ext>
            </p:extLst>
          </p:nvPr>
        </p:nvGraphicFramePr>
        <p:xfrm>
          <a:off x="1362188" y="2037390"/>
          <a:ext cx="6450172" cy="3847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6 Flecha izquierda y derecha"/>
          <p:cNvSpPr/>
          <p:nvPr/>
        </p:nvSpPr>
        <p:spPr bwMode="auto">
          <a:xfrm>
            <a:off x="1938253" y="5877272"/>
            <a:ext cx="5544616" cy="576064"/>
          </a:xfrm>
          <a:prstGeom prst="leftRightArrow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12 meses</a:t>
            </a:r>
            <a:endParaRPr kumimoji="0" lang="es-E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678" r="5931" b="5963"/>
          <a:stretch/>
        </p:blipFill>
        <p:spPr bwMode="auto">
          <a:xfrm>
            <a:off x="457200" y="2204864"/>
            <a:ext cx="1872208" cy="1872208"/>
          </a:xfrm>
          <a:prstGeom prst="rect">
            <a:avLst/>
          </a:prstGeom>
          <a:ln w="95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109" y="5661248"/>
            <a:ext cx="1296144" cy="84790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336" y="2220519"/>
            <a:ext cx="126559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282352" y="1124744"/>
            <a:ext cx="8579296" cy="720080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3200" spc="-150" dirty="0">
                <a:solidFill>
                  <a:srgbClr val="005783"/>
                </a:solidFill>
                <a:latin typeface="Palatino Linotype" panose="02040502050505030304" pitchFamily="18" charset="0"/>
              </a:rPr>
              <a:t>Meta 4: Utilizar una Herramienta Automatizada para el Monitoreo del Portafolio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410811" y="2037390"/>
            <a:ext cx="8322379" cy="4631970"/>
            <a:chOff x="755576" y="2029296"/>
            <a:chExt cx="8034347" cy="463197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5813357"/>
              <a:ext cx="1296144" cy="84790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328" y="2212425"/>
              <a:ext cx="1265595" cy="1080120"/>
            </a:xfrm>
            <a:prstGeom prst="rect">
              <a:avLst/>
            </a:prstGeom>
          </p:spPr>
        </p:pic>
        <p:graphicFrame>
          <p:nvGraphicFramePr>
            <p:cNvPr id="5" name="5 Diagrama"/>
            <p:cNvGraphicFramePr/>
            <p:nvPr>
              <p:extLst>
                <p:ext uri="{D42A27DB-BD31-4B8C-83A1-F6EECF244321}">
                  <p14:modId xmlns:p14="http://schemas.microsoft.com/office/powerpoint/2010/main" val="2434405079"/>
                </p:ext>
              </p:extLst>
            </p:nvPr>
          </p:nvGraphicFramePr>
          <p:xfrm>
            <a:off x="1475656" y="2029296"/>
            <a:ext cx="6096000" cy="38479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6" name="6 Flecha izquierda y derecha"/>
            <p:cNvSpPr/>
            <p:nvPr/>
          </p:nvSpPr>
          <p:spPr bwMode="auto">
            <a:xfrm>
              <a:off x="2051720" y="5949280"/>
              <a:ext cx="5544616" cy="576064"/>
            </a:xfrm>
            <a:prstGeom prst="leftRightArrow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PE" sz="1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12 meses</a:t>
              </a:r>
              <a:endParaRPr kumimoji="0" lang="es-E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0"/>
          <a:srcRect l="6260" t="7034" r="14214" b="6404"/>
          <a:stretch/>
        </p:blipFill>
        <p:spPr>
          <a:xfrm>
            <a:off x="456481" y="2212427"/>
            <a:ext cx="1811263" cy="1780432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933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153344"/>
            <a:ext cx="8229600" cy="8354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PE" dirty="0" smtClean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Estrategias </a:t>
            </a:r>
            <a:r>
              <a:rPr lang="es-PE" dirty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del cambio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42" y="2293503"/>
            <a:ext cx="6444716" cy="387179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1676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807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Estrategia de Comunicación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95536" y="1670736"/>
            <a:ext cx="8208912" cy="4782595"/>
            <a:chOff x="528459" y="1598728"/>
            <a:chExt cx="8208912" cy="4782595"/>
          </a:xfrm>
        </p:grpSpPr>
        <p:sp>
          <p:nvSpPr>
            <p:cNvPr id="9" name="Flecha derecha 8"/>
            <p:cNvSpPr/>
            <p:nvPr/>
          </p:nvSpPr>
          <p:spPr>
            <a:xfrm rot="12301571" flipH="1">
              <a:off x="1724343" y="2287806"/>
              <a:ext cx="995896" cy="1730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lecha derecha 9"/>
            <p:cNvSpPr/>
            <p:nvPr/>
          </p:nvSpPr>
          <p:spPr>
            <a:xfrm rot="10800000" flipH="1">
              <a:off x="4048331" y="2623234"/>
              <a:ext cx="995896" cy="1730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1 CuadroTexto"/>
            <p:cNvSpPr txBox="1"/>
            <p:nvPr/>
          </p:nvSpPr>
          <p:spPr>
            <a:xfrm>
              <a:off x="655717" y="3726593"/>
              <a:ext cx="1182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Equipos de Proyecto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703" y="2033063"/>
              <a:ext cx="1349724" cy="1319994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  <p:sp>
          <p:nvSpPr>
            <p:cNvPr id="14" name="11 CuadroTexto"/>
            <p:cNvSpPr txBox="1"/>
            <p:nvPr/>
          </p:nvSpPr>
          <p:spPr>
            <a:xfrm>
              <a:off x="2508143" y="3385375"/>
              <a:ext cx="174849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Informe Mensual de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Cumplimiento de 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Objetivos de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16" name="19 CuadroTexto"/>
            <p:cNvSpPr txBox="1"/>
            <p:nvPr/>
          </p:nvSpPr>
          <p:spPr>
            <a:xfrm>
              <a:off x="4637537" y="3361811"/>
              <a:ext cx="211070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Reunión Mensual de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Control de Cumplimiento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 de Objetivos de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17" name="23 CuadroTexto"/>
            <p:cNvSpPr txBox="1"/>
            <p:nvPr/>
          </p:nvSpPr>
          <p:spPr>
            <a:xfrm>
              <a:off x="528459" y="5461715"/>
              <a:ext cx="1497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Personal en General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18" name="24 CuadroTexto"/>
            <p:cNvSpPr txBox="1"/>
            <p:nvPr/>
          </p:nvSpPr>
          <p:spPr>
            <a:xfrm>
              <a:off x="672475" y="1598728"/>
              <a:ext cx="1165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latin typeface="Cambria" panose="02040503050406030204" pitchFamily="18" charset="0"/>
                </a:rPr>
                <a:t>Herramienta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19" name="26 CuadroTexto"/>
            <p:cNvSpPr txBox="1"/>
            <p:nvPr/>
          </p:nvSpPr>
          <p:spPr>
            <a:xfrm>
              <a:off x="2592487" y="5517232"/>
              <a:ext cx="1631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Buzón de Sugerencias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20" name="30 CuadroTexto"/>
            <p:cNvSpPr txBox="1"/>
            <p:nvPr/>
          </p:nvSpPr>
          <p:spPr>
            <a:xfrm>
              <a:off x="4790454" y="5489473"/>
              <a:ext cx="1857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Informe Mensual de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Buzón de Sugerencias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21" name="43 CuadroTexto"/>
            <p:cNvSpPr txBox="1"/>
            <p:nvPr/>
          </p:nvSpPr>
          <p:spPr>
            <a:xfrm>
              <a:off x="7042744" y="2040792"/>
              <a:ext cx="16946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Boletín Mensual de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Avance de Implementación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22" name="Flecha derecha 21"/>
            <p:cNvSpPr/>
            <p:nvPr/>
          </p:nvSpPr>
          <p:spPr>
            <a:xfrm rot="9298429" flipH="1" flipV="1">
              <a:off x="1733385" y="2851360"/>
              <a:ext cx="995896" cy="1730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ángulo 22"/>
            <p:cNvSpPr/>
            <p:nvPr/>
          </p:nvSpPr>
          <p:spPr>
            <a:xfrm>
              <a:off x="832964" y="2100724"/>
              <a:ext cx="987384" cy="818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241" t="-289" r="-10334" b="6155"/>
            <a:stretch/>
          </p:blipFill>
          <p:spPr bwMode="auto">
            <a:xfrm>
              <a:off x="667874" y="1908861"/>
              <a:ext cx="1152127" cy="870595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" descr="C:\Users\avillanueva.DHARMACON\AppData\Local\Microsoft\Windows\Temporary Internet Files\Content.IE5\FMPJH9ZG\Direccion-de-proyectos1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74" y="2852293"/>
              <a:ext cx="1149740" cy="863267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Flecha derecha 25"/>
            <p:cNvSpPr/>
            <p:nvPr/>
          </p:nvSpPr>
          <p:spPr>
            <a:xfrm rot="10800000" flipH="1">
              <a:off x="4069067" y="4918118"/>
              <a:ext cx="995896" cy="1730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lecha derecha 26"/>
            <p:cNvSpPr/>
            <p:nvPr/>
          </p:nvSpPr>
          <p:spPr>
            <a:xfrm rot="10800000" flipH="1">
              <a:off x="1836819" y="4918118"/>
              <a:ext cx="995896" cy="1730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1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3" b="2212"/>
            <a:stretch/>
          </p:blipFill>
          <p:spPr bwMode="auto">
            <a:xfrm>
              <a:off x="2845086" y="4228916"/>
              <a:ext cx="1289330" cy="1271839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Flecha derecha 29"/>
            <p:cNvSpPr/>
            <p:nvPr/>
          </p:nvSpPr>
          <p:spPr>
            <a:xfrm rot="13489506" flipH="1">
              <a:off x="6114329" y="3037950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ángulo 30"/>
            <p:cNvSpPr/>
            <p:nvPr/>
          </p:nvSpPr>
          <p:spPr>
            <a:xfrm>
              <a:off x="5416819" y="2198391"/>
              <a:ext cx="950294" cy="1174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32" name="Picture 11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44" r="-6314"/>
            <a:stretch/>
          </p:blipFill>
          <p:spPr bwMode="auto">
            <a:xfrm>
              <a:off x="5070969" y="2052903"/>
              <a:ext cx="1296144" cy="1319995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Flecha derecha 32"/>
            <p:cNvSpPr/>
            <p:nvPr/>
          </p:nvSpPr>
          <p:spPr>
            <a:xfrm rot="18910494">
              <a:off x="6114329" y="4110983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039" y="4221088"/>
              <a:ext cx="1262074" cy="127154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upo 34"/>
            <p:cNvGrpSpPr/>
            <p:nvPr/>
          </p:nvGrpSpPr>
          <p:grpSpPr>
            <a:xfrm>
              <a:off x="1187624" y="4337837"/>
              <a:ext cx="6845352" cy="2043486"/>
              <a:chOff x="1098256" y="4340910"/>
              <a:chExt cx="7038772" cy="2184434"/>
            </a:xfrm>
          </p:grpSpPr>
          <p:sp>
            <p:nvSpPr>
              <p:cNvPr id="37" name="Rectángulo 36"/>
              <p:cNvSpPr/>
              <p:nvPr/>
            </p:nvSpPr>
            <p:spPr>
              <a:xfrm rot="16200000">
                <a:off x="7006627" y="5370511"/>
                <a:ext cx="2160002" cy="100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8" name="Flecha derecha 37"/>
              <p:cNvSpPr/>
              <p:nvPr/>
            </p:nvSpPr>
            <p:spPr>
              <a:xfrm rot="5400000" flipH="1">
                <a:off x="935624" y="6209323"/>
                <a:ext cx="469280" cy="14401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9" name="Rectángulo 38"/>
              <p:cNvSpPr/>
              <p:nvPr/>
            </p:nvSpPr>
            <p:spPr>
              <a:xfrm>
                <a:off x="1179331" y="6429979"/>
                <a:ext cx="6941568" cy="9536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pic>
          <p:nvPicPr>
            <p:cNvPr id="36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06" y="2835429"/>
              <a:ext cx="1136588" cy="1745699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73" y="4546909"/>
              <a:ext cx="1206589" cy="91826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48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807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Estrategia de </a:t>
            </a:r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Auspicio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562124" y="2122619"/>
            <a:ext cx="8019753" cy="4114693"/>
            <a:chOff x="423410" y="2157568"/>
            <a:chExt cx="8019753" cy="4114693"/>
          </a:xfrm>
        </p:grpSpPr>
        <p:sp>
          <p:nvSpPr>
            <p:cNvPr id="30" name="Flecha derecha 29"/>
            <p:cNvSpPr/>
            <p:nvPr/>
          </p:nvSpPr>
          <p:spPr>
            <a:xfrm rot="13489506" flipH="1">
              <a:off x="2341932" y="4428378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lecha derecha 32"/>
            <p:cNvSpPr/>
            <p:nvPr/>
          </p:nvSpPr>
          <p:spPr>
            <a:xfrm rot="18910494">
              <a:off x="2350287" y="3303282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11 CuadroTexto"/>
            <p:cNvSpPr txBox="1"/>
            <p:nvPr/>
          </p:nvSpPr>
          <p:spPr>
            <a:xfrm>
              <a:off x="423410" y="4577168"/>
              <a:ext cx="23930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 sz="1200">
                  <a:latin typeface="Cambria" panose="02040503050406030204" pitchFamily="18" charset="0"/>
                </a:defRPr>
              </a:lvl1pPr>
            </a:lstStyle>
            <a:p>
              <a:r>
                <a:rPr lang="es-PE" sz="2000" dirty="0"/>
                <a:t>Charla sobre Rol de</a:t>
              </a:r>
            </a:p>
            <a:p>
              <a:r>
                <a:rPr lang="es-PE" sz="2000" dirty="0"/>
                <a:t> Auspiciadores de un Proyecto </a:t>
              </a:r>
              <a:endParaRPr lang="es-ES" sz="2000" dirty="0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94" y="3364291"/>
              <a:ext cx="1926172" cy="1196254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157568"/>
              <a:ext cx="1711300" cy="1281823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2 CuadroTexto"/>
            <p:cNvSpPr txBox="1"/>
            <p:nvPr/>
          </p:nvSpPr>
          <p:spPr>
            <a:xfrm>
              <a:off x="3338914" y="3495887"/>
              <a:ext cx="238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 algn="ctr">
                <a:defRPr sz="1200">
                  <a:latin typeface="Cambria" panose="02040503050406030204" pitchFamily="18" charset="0"/>
                </a:defRPr>
              </a:lvl1pPr>
            </a:lstStyle>
            <a:p>
              <a:r>
                <a:rPr lang="es-PE" sz="2000" dirty="0"/>
                <a:t>Grupo de Directores</a:t>
              </a:r>
              <a:endParaRPr lang="es-ES" sz="2000" dirty="0"/>
            </a:p>
          </p:txBody>
        </p:sp>
        <p:pic>
          <p:nvPicPr>
            <p:cNvPr id="45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296" y="4534624"/>
              <a:ext cx="1711300" cy="1281823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39 CuadroTexto"/>
            <p:cNvSpPr txBox="1"/>
            <p:nvPr/>
          </p:nvSpPr>
          <p:spPr>
            <a:xfrm>
              <a:off x="3067075" y="5872151"/>
              <a:ext cx="2930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PE"/>
              </a:defPPr>
              <a:lvl1pPr algn="ctr">
                <a:defRPr sz="1200">
                  <a:latin typeface="Cambria" panose="02040503050406030204" pitchFamily="18" charset="0"/>
                </a:defRPr>
              </a:lvl1pPr>
            </a:lstStyle>
            <a:p>
              <a:r>
                <a:rPr lang="es-PE" sz="2000" dirty="0"/>
                <a:t>Grupo de Jefes de Unidad</a:t>
              </a:r>
              <a:endParaRPr lang="es-ES" sz="2000" dirty="0"/>
            </a:p>
          </p:txBody>
        </p:sp>
        <p:sp>
          <p:nvSpPr>
            <p:cNvPr id="47" name="13 CuadroTexto"/>
            <p:cNvSpPr txBox="1"/>
            <p:nvPr/>
          </p:nvSpPr>
          <p:spPr>
            <a:xfrm>
              <a:off x="6184050" y="4595024"/>
              <a:ext cx="22591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 algn="ctr">
                <a:defRPr sz="1200">
                  <a:latin typeface="Cambria" panose="02040503050406030204" pitchFamily="18" charset="0"/>
                </a:defRPr>
              </a:lvl1pPr>
            </a:lstStyle>
            <a:p>
              <a:r>
                <a:rPr lang="es-PE" sz="2000" dirty="0"/>
                <a:t>Cartilla de Buenas</a:t>
              </a:r>
            </a:p>
            <a:p>
              <a:r>
                <a:rPr lang="es-PE" sz="2000" dirty="0"/>
                <a:t>Prácticas de Auspicio</a:t>
              </a:r>
              <a:endParaRPr lang="es-ES" sz="2000" dirty="0"/>
            </a:p>
          </p:txBody>
        </p:sp>
        <p:sp>
          <p:nvSpPr>
            <p:cNvPr id="48" name="Flecha derecha 47"/>
            <p:cNvSpPr/>
            <p:nvPr/>
          </p:nvSpPr>
          <p:spPr>
            <a:xfrm rot="8110494">
              <a:off x="5199472" y="4428376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lecha derecha 48"/>
            <p:cNvSpPr/>
            <p:nvPr/>
          </p:nvSpPr>
          <p:spPr>
            <a:xfrm rot="2689506" flipH="1">
              <a:off x="5207827" y="3303280"/>
              <a:ext cx="1401642" cy="1931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" name="Rectángulo 2"/>
            <p:cNvSpPr/>
            <p:nvPr/>
          </p:nvSpPr>
          <p:spPr>
            <a:xfrm>
              <a:off x="6373209" y="3378753"/>
              <a:ext cx="1511159" cy="1181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41" name="Picture 1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082" r="-27310"/>
            <a:stretch/>
          </p:blipFill>
          <p:spPr bwMode="auto">
            <a:xfrm>
              <a:off x="6373209" y="3378753"/>
              <a:ext cx="1860101" cy="1181792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2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836712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Estrategia de </a:t>
            </a:r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Compromiso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403304" y="1810916"/>
            <a:ext cx="8337392" cy="4890291"/>
            <a:chOff x="230237" y="1427284"/>
            <a:chExt cx="8337392" cy="4890291"/>
          </a:xfrm>
        </p:grpSpPr>
        <p:sp>
          <p:nvSpPr>
            <p:cNvPr id="19" name="Flecha derecha 18"/>
            <p:cNvSpPr/>
            <p:nvPr/>
          </p:nvSpPr>
          <p:spPr>
            <a:xfrm rot="10800000" flipH="1">
              <a:off x="3041307" y="1935396"/>
              <a:ext cx="3081325" cy="18797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30 CuadroTexto"/>
            <p:cNvSpPr txBox="1"/>
            <p:nvPr/>
          </p:nvSpPr>
          <p:spPr>
            <a:xfrm>
              <a:off x="230237" y="5578911"/>
              <a:ext cx="3062218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Programa de Reconocimientos </a:t>
              </a:r>
              <a:r>
                <a:rPr lang="es-PE" sz="1400" dirty="0" smtClean="0">
                  <a:latin typeface="Cambria" panose="02040503050406030204" pitchFamily="18" charset="0"/>
                </a:rPr>
                <a:t>Públicos por </a:t>
              </a:r>
              <a:r>
                <a:rPr lang="es-PE" sz="1400" dirty="0" smtClean="0">
                  <a:latin typeface="Cambria" panose="02040503050406030204" pitchFamily="18" charset="0"/>
                </a:rPr>
                <a:t>el Logro de Objetivos del Cambio 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22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286" y="1427284"/>
              <a:ext cx="1084023" cy="1119719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13 CuadroTexto"/>
            <p:cNvSpPr txBox="1"/>
            <p:nvPr/>
          </p:nvSpPr>
          <p:spPr>
            <a:xfrm>
              <a:off x="5557884" y="2520104"/>
              <a:ext cx="23772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dirty="0" smtClean="0">
                  <a:latin typeface="Cambria" panose="02040503050406030204" pitchFamily="18" charset="0"/>
                </a:rPr>
                <a:t>Evaluación de Desempeño Personal</a:t>
              </a:r>
              <a:endParaRPr lang="es-ES" sz="1600" dirty="0">
                <a:latin typeface="Cambria" panose="02040503050406030204" pitchFamily="18" charset="0"/>
              </a:endParaRPr>
            </a:p>
          </p:txBody>
        </p:sp>
        <p:sp>
          <p:nvSpPr>
            <p:cNvPr id="24" name="18 CuadroTexto"/>
            <p:cNvSpPr txBox="1"/>
            <p:nvPr/>
          </p:nvSpPr>
          <p:spPr>
            <a:xfrm>
              <a:off x="3131938" y="2049956"/>
              <a:ext cx="2964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dirty="0" smtClean="0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rPr>
                <a:t>Relacionarlo directamente con </a:t>
              </a:r>
              <a:endParaRPr lang="es-ES" sz="16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21 CuadroTexto"/>
            <p:cNvSpPr txBox="1"/>
            <p:nvPr/>
          </p:nvSpPr>
          <p:spPr>
            <a:xfrm>
              <a:off x="230237" y="4059716"/>
              <a:ext cx="30622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Programa de Incentivos por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 el Logro de Objetivos del Cambio 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09" y="1461192"/>
              <a:ext cx="2162998" cy="112025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Flecha derecha 26"/>
            <p:cNvSpPr/>
            <p:nvPr/>
          </p:nvSpPr>
          <p:spPr>
            <a:xfrm rot="10800000" flipH="1">
              <a:off x="2079511" y="3687127"/>
              <a:ext cx="2533268" cy="18377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989" y="3117376"/>
              <a:ext cx="905123" cy="905123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Flecha derecha 28"/>
            <p:cNvSpPr/>
            <p:nvPr/>
          </p:nvSpPr>
          <p:spPr>
            <a:xfrm rot="10800000" flipH="1">
              <a:off x="2072825" y="5177039"/>
              <a:ext cx="2533268" cy="18377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989" y="4656872"/>
              <a:ext cx="905123" cy="905123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Rectángulo redondeado 31"/>
            <p:cNvSpPr/>
            <p:nvPr/>
          </p:nvSpPr>
          <p:spPr>
            <a:xfrm>
              <a:off x="4694733" y="3189384"/>
              <a:ext cx="2167146" cy="1289646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Capacitaciones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Certificaciones</a:t>
              </a:r>
              <a:endParaRPr lang="es-PE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Promociones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Responsabilidades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Etc.</a:t>
              </a: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7" r="3007" b="12267"/>
            <a:stretch/>
          </p:blipFill>
          <p:spPr>
            <a:xfrm>
              <a:off x="7070997" y="3367336"/>
              <a:ext cx="1496632" cy="1026349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  <p:sp>
          <p:nvSpPr>
            <p:cNvPr id="35" name="Rectángulo redondeado 34"/>
            <p:cNvSpPr/>
            <p:nvPr/>
          </p:nvSpPr>
          <p:spPr>
            <a:xfrm>
              <a:off x="4699267" y="4763244"/>
              <a:ext cx="2162612" cy="1328429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Felicitaciones</a:t>
              </a:r>
              <a:endParaRPr lang="es-PE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Reconocimientos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Constancias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Publicaciones</a:t>
              </a:r>
            </a:p>
            <a:p>
              <a:pPr marL="285750" indent="-285750">
                <a:buClr>
                  <a:schemeClr val="accent6"/>
                </a:buClr>
                <a:buFont typeface="Wingdings" panose="05000000000000000000" pitchFamily="2" charset="2"/>
                <a:buChar char="§"/>
              </a:pPr>
              <a:r>
                <a:rPr lang="es-PE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Etc.</a:t>
              </a:r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7"/>
            <a:srcRect l="7880" t="6800" r="7880" b="8344"/>
            <a:stretch/>
          </p:blipFill>
          <p:spPr>
            <a:xfrm>
              <a:off x="7070997" y="4937432"/>
              <a:ext cx="1496632" cy="1026356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410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09328"/>
            <a:ext cx="8229600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Estrategia de Preparación para el Cambio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179512" y="1939000"/>
            <a:ext cx="8751311" cy="4874376"/>
            <a:chOff x="161820" y="1519701"/>
            <a:chExt cx="8751311" cy="4874376"/>
          </a:xfrm>
        </p:grpSpPr>
        <p:grpSp>
          <p:nvGrpSpPr>
            <p:cNvPr id="30" name="Grupo 29"/>
            <p:cNvGrpSpPr/>
            <p:nvPr/>
          </p:nvGrpSpPr>
          <p:grpSpPr>
            <a:xfrm>
              <a:off x="161820" y="1519701"/>
              <a:ext cx="4142930" cy="4874376"/>
              <a:chOff x="161820" y="1519701"/>
              <a:chExt cx="4142930" cy="4874376"/>
            </a:xfrm>
          </p:grpSpPr>
          <p:sp>
            <p:nvSpPr>
              <p:cNvPr id="45" name="26 CuadroTexto"/>
              <p:cNvSpPr txBox="1"/>
              <p:nvPr/>
            </p:nvSpPr>
            <p:spPr>
              <a:xfrm>
                <a:off x="2145889" y="4019891"/>
                <a:ext cx="21588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Informe de Monitoreo</a:t>
                </a:r>
              </a:p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 del Portafolio por Unidad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46" name="11 CuadroTexto"/>
              <p:cNvSpPr txBox="1"/>
              <p:nvPr/>
            </p:nvSpPr>
            <p:spPr>
              <a:xfrm>
                <a:off x="296627" y="2475035"/>
                <a:ext cx="10009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Directores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47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443" y="1522009"/>
                <a:ext cx="893754" cy="935250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13 CuadroTexto"/>
              <p:cNvSpPr txBox="1"/>
              <p:nvPr/>
            </p:nvSpPr>
            <p:spPr>
              <a:xfrm>
                <a:off x="2263973" y="2463279"/>
                <a:ext cx="186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Informe de Monitoreo</a:t>
                </a:r>
              </a:p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 del Portafolio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49" name="20 CuadroTexto"/>
              <p:cNvSpPr txBox="1"/>
              <p:nvPr/>
            </p:nvSpPr>
            <p:spPr>
              <a:xfrm>
                <a:off x="1310775" y="1983871"/>
                <a:ext cx="12657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Deben definir</a:t>
                </a:r>
              </a:p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necesidades</a:t>
                </a:r>
                <a:endParaRPr lang="es-ES" sz="14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0" name="21 CuadroTexto"/>
              <p:cNvSpPr txBox="1"/>
              <p:nvPr/>
            </p:nvSpPr>
            <p:spPr>
              <a:xfrm>
                <a:off x="338327" y="4016243"/>
                <a:ext cx="8665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Gerentes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51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8443" y="3073814"/>
                <a:ext cx="893754" cy="935250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46 CuadroTexto"/>
              <p:cNvSpPr txBox="1"/>
              <p:nvPr/>
            </p:nvSpPr>
            <p:spPr>
              <a:xfrm>
                <a:off x="1331640" y="3550491"/>
                <a:ext cx="1361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Deben definir</a:t>
                </a:r>
              </a:p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necesidades</a:t>
                </a:r>
                <a:endParaRPr lang="es-ES" sz="14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3" name="47 CuadroTexto"/>
              <p:cNvSpPr txBox="1"/>
              <p:nvPr/>
            </p:nvSpPr>
            <p:spPr>
              <a:xfrm>
                <a:off x="161820" y="5609247"/>
                <a:ext cx="12633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Jefes de Proyecto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48 CuadroTexto"/>
              <p:cNvSpPr txBox="1"/>
              <p:nvPr/>
            </p:nvSpPr>
            <p:spPr>
              <a:xfrm>
                <a:off x="2300977" y="5655413"/>
                <a:ext cx="190093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Informe de Monitoreo</a:t>
                </a:r>
              </a:p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 Individual de Proyecto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55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977" y="4698350"/>
                <a:ext cx="893754" cy="935250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52 CuadroTexto"/>
              <p:cNvSpPr txBox="1"/>
              <p:nvPr/>
            </p:nvSpPr>
            <p:spPr>
              <a:xfrm>
                <a:off x="1362948" y="5165975"/>
                <a:ext cx="1361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Deben definir</a:t>
                </a:r>
              </a:p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necesidades</a:t>
                </a:r>
                <a:endParaRPr lang="es-ES" sz="14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7" name="Flecha derecha 56"/>
              <p:cNvSpPr/>
              <p:nvPr/>
            </p:nvSpPr>
            <p:spPr>
              <a:xfrm rot="10800000" flipH="1">
                <a:off x="1179711" y="1864630"/>
                <a:ext cx="1524524" cy="16814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58" name="Picture 9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85" b="-9604"/>
              <a:stretch/>
            </p:blipFill>
            <p:spPr bwMode="auto">
              <a:xfrm>
                <a:off x="296627" y="1519701"/>
                <a:ext cx="1000974" cy="936104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9" name="Flecha derecha 58"/>
              <p:cNvSpPr/>
              <p:nvPr/>
            </p:nvSpPr>
            <p:spPr>
              <a:xfrm rot="10800000" flipH="1">
                <a:off x="1179711" y="3429770"/>
                <a:ext cx="1524524" cy="16814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0" name="Flecha derecha 59"/>
              <p:cNvSpPr/>
              <p:nvPr/>
            </p:nvSpPr>
            <p:spPr>
              <a:xfrm rot="10800000" flipH="1">
                <a:off x="1179711" y="5054831"/>
                <a:ext cx="1524524" cy="16814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61" name="Picture 9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85" b="-9604"/>
              <a:stretch/>
            </p:blipFill>
            <p:spPr bwMode="auto">
              <a:xfrm>
                <a:off x="301810" y="3083377"/>
                <a:ext cx="1000974" cy="936104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9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0085" b="-9604"/>
              <a:stretch/>
            </p:blipFill>
            <p:spPr bwMode="auto">
              <a:xfrm>
                <a:off x="296627" y="4653136"/>
                <a:ext cx="1000974" cy="936104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o 32"/>
            <p:cNvGrpSpPr/>
            <p:nvPr/>
          </p:nvGrpSpPr>
          <p:grpSpPr>
            <a:xfrm>
              <a:off x="4304750" y="2370975"/>
              <a:ext cx="4608381" cy="2677118"/>
              <a:chOff x="4556432" y="2370975"/>
              <a:chExt cx="4608381" cy="2677118"/>
            </a:xfrm>
          </p:grpSpPr>
          <p:sp>
            <p:nvSpPr>
              <p:cNvPr id="37" name="40 CuadroTexto"/>
              <p:cNvSpPr txBox="1"/>
              <p:nvPr/>
            </p:nvSpPr>
            <p:spPr>
              <a:xfrm>
                <a:off x="7498208" y="4292909"/>
                <a:ext cx="166660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Programa Detallado</a:t>
                </a:r>
              </a:p>
              <a:p>
                <a:pPr algn="ctr"/>
                <a:r>
                  <a:rPr lang="es-PE" sz="1400" dirty="0">
                    <a:latin typeface="Cambria" panose="02040503050406030204" pitchFamily="18" charset="0"/>
                  </a:rPr>
                  <a:t>d</a:t>
                </a:r>
                <a:r>
                  <a:rPr lang="es-PE" sz="1400" dirty="0" smtClean="0">
                    <a:latin typeface="Cambria" panose="02040503050406030204" pitchFamily="18" charset="0"/>
                  </a:rPr>
                  <a:t>e Implementación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38" name="41 CuadroTexto"/>
              <p:cNvSpPr txBox="1"/>
              <p:nvPr/>
            </p:nvSpPr>
            <p:spPr>
              <a:xfrm>
                <a:off x="6225848" y="3295830"/>
                <a:ext cx="1344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Deben definir</a:t>
                </a:r>
              </a:p>
            </p:txBody>
          </p:sp>
          <p:sp>
            <p:nvSpPr>
              <p:cNvPr id="39" name="42 CuadroTexto"/>
              <p:cNvSpPr txBox="1"/>
              <p:nvPr/>
            </p:nvSpPr>
            <p:spPr>
              <a:xfrm>
                <a:off x="4556432" y="4309429"/>
                <a:ext cx="16581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Directores, Gerentes y</a:t>
                </a:r>
              </a:p>
              <a:p>
                <a:pPr algn="ctr"/>
                <a:r>
                  <a:rPr lang="es-PE" sz="1400" dirty="0" smtClean="0">
                    <a:latin typeface="Cambria" panose="02040503050406030204" pitchFamily="18" charset="0"/>
                  </a:rPr>
                  <a:t> Jefes de Proyecto</a:t>
                </a:r>
                <a:endParaRPr lang="es-ES" sz="14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40" name="43 CuadroTexto"/>
              <p:cNvSpPr txBox="1"/>
              <p:nvPr/>
            </p:nvSpPr>
            <p:spPr>
              <a:xfrm>
                <a:off x="6189058" y="3639832"/>
                <a:ext cx="14054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De acuerdo a</a:t>
                </a:r>
              </a:p>
              <a:p>
                <a:pPr algn="ctr"/>
                <a:r>
                  <a:rPr lang="es-PE" sz="1400" dirty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l</a:t>
                </a:r>
                <a:r>
                  <a:rPr lang="es-PE" sz="1400" dirty="0" smtClean="0">
                    <a:solidFill>
                      <a:schemeClr val="accent6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a situación</a:t>
                </a:r>
              </a:p>
            </p:txBody>
          </p:sp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34" b="28375"/>
              <a:stretch/>
            </p:blipFill>
            <p:spPr bwMode="auto">
              <a:xfrm>
                <a:off x="7582888" y="2370975"/>
                <a:ext cx="1470025" cy="5040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1" t="1700" r="1235" b="5460"/>
              <a:stretch/>
            </p:blipFill>
            <p:spPr bwMode="auto">
              <a:xfrm>
                <a:off x="7545110" y="2993133"/>
                <a:ext cx="1607082" cy="1316296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Flecha derecha 42"/>
              <p:cNvSpPr/>
              <p:nvPr/>
            </p:nvSpPr>
            <p:spPr>
              <a:xfrm rot="10800000" flipH="1">
                <a:off x="6061497" y="3483081"/>
                <a:ext cx="1446824" cy="25604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68"/>
              <a:stretch/>
            </p:blipFill>
            <p:spPr bwMode="auto">
              <a:xfrm>
                <a:off x="4581977" y="2976613"/>
                <a:ext cx="1607082" cy="1316296"/>
              </a:xfrm>
              <a:prstGeom prst="rect">
                <a:avLst/>
              </a:prstGeom>
              <a:noFill/>
              <a:ln w="9525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82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0" y="937320"/>
            <a:ext cx="9468544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spc="-15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Estrategia </a:t>
            </a:r>
            <a:r>
              <a:rPr lang="es-PE" sz="3600" spc="-150" dirty="0">
                <a:solidFill>
                  <a:srgbClr val="005783"/>
                </a:solidFill>
                <a:latin typeface="Palatino Linotype" panose="02040502050505030304" pitchFamily="18" charset="0"/>
              </a:rPr>
              <a:t>de Medición y Realización de </a:t>
            </a:r>
            <a:r>
              <a:rPr lang="es-PE" sz="3600" spc="-15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Beneficios</a:t>
            </a:r>
            <a:endParaRPr lang="es-PE" sz="3600" spc="-15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135919" y="1772816"/>
            <a:ext cx="8872163" cy="4811906"/>
            <a:chOff x="403262" y="1528192"/>
            <a:chExt cx="8872163" cy="4811906"/>
          </a:xfrm>
        </p:grpSpPr>
        <p:sp>
          <p:nvSpPr>
            <p:cNvPr id="34" name="10 Rectángulo redondeado"/>
            <p:cNvSpPr/>
            <p:nvPr/>
          </p:nvSpPr>
          <p:spPr bwMode="auto">
            <a:xfrm>
              <a:off x="2316692" y="5013176"/>
              <a:ext cx="5230541" cy="1308625"/>
            </a:xfrm>
            <a:prstGeom prst="round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endParaRPr lang="es-ES" sz="1200">
                <a:solidFill>
                  <a:schemeClr val="dk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5" name="31 CuadroTexto"/>
            <p:cNvSpPr txBox="1"/>
            <p:nvPr/>
          </p:nvSpPr>
          <p:spPr>
            <a:xfrm>
              <a:off x="568142" y="4277120"/>
              <a:ext cx="1533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Personal en General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36" name="32 CuadroTexto"/>
            <p:cNvSpPr txBox="1"/>
            <p:nvPr/>
          </p:nvSpPr>
          <p:spPr>
            <a:xfrm>
              <a:off x="6012160" y="2751311"/>
              <a:ext cx="3119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Informe Mensual de Cumplimiento de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Objetivos de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63" name="Picture 2" descr="C:\Users\avillanueva.DHARMACON\AppData\Local\Microsoft\Windows\Temporary Internet Files\Content.IE5\MVDYSFG6\objetivo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36" y="2038524"/>
              <a:ext cx="850717" cy="75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3 CuadroTexto"/>
            <p:cNvSpPr txBox="1"/>
            <p:nvPr/>
          </p:nvSpPr>
          <p:spPr>
            <a:xfrm>
              <a:off x="403262" y="1776882"/>
              <a:ext cx="1167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>
                  <a:latin typeface="Cambria" panose="02040503050406030204" pitchFamily="18" charset="0"/>
                </a:rPr>
                <a:t>Medición de: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65" name="23 CuadroTexto"/>
            <p:cNvSpPr txBox="1"/>
            <p:nvPr/>
          </p:nvSpPr>
          <p:spPr>
            <a:xfrm>
              <a:off x="4308565" y="1724322"/>
              <a:ext cx="1582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Medición </a:t>
              </a:r>
              <a:r>
                <a:rPr lang="es-PE" sz="1400" dirty="0" smtClean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mensual</a:t>
              </a:r>
              <a:endParaRPr lang="es-ES" sz="14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6" name="34 CuadroTexto"/>
            <p:cNvSpPr txBox="1"/>
            <p:nvPr/>
          </p:nvSpPr>
          <p:spPr>
            <a:xfrm>
              <a:off x="4524589" y="2189257"/>
              <a:ext cx="108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Doce meses</a:t>
              </a:r>
              <a:endParaRPr lang="es-ES" sz="14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" t="774" r="3010" b="2602"/>
            <a:stretch/>
          </p:blipFill>
          <p:spPr bwMode="auto">
            <a:xfrm>
              <a:off x="6827153" y="1528192"/>
              <a:ext cx="1296144" cy="1252736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6330" r="3232" b="3918"/>
            <a:stretch/>
          </p:blipFill>
          <p:spPr bwMode="auto">
            <a:xfrm>
              <a:off x="568142" y="3223578"/>
              <a:ext cx="1533641" cy="1053541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6" descr="C:\Users\avillanueva.DHARMACON\AppData\Local\Microsoft\Windows\Temporary Internet Files\Content.IE5\VKM1WSTT\encuesta-online[1]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294" y="2937425"/>
              <a:ext cx="1572188" cy="1042988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36 CuadroTexto"/>
            <p:cNvSpPr txBox="1"/>
            <p:nvPr/>
          </p:nvSpPr>
          <p:spPr>
            <a:xfrm>
              <a:off x="2192780" y="3380506"/>
              <a:ext cx="1725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latin typeface="Cambria" panose="02040503050406030204" pitchFamily="18" charset="0"/>
                </a:rPr>
                <a:t>Encuesta Trimestral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71" name="37 CuadroTexto"/>
            <p:cNvSpPr txBox="1"/>
            <p:nvPr/>
          </p:nvSpPr>
          <p:spPr>
            <a:xfrm>
              <a:off x="2569260" y="3861621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latin typeface="Cambria" panose="02040503050406030204" pitchFamily="18" charset="0"/>
                </a:rPr>
                <a:t>Anónima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72" name="40 CuadroTexto"/>
            <p:cNvSpPr txBox="1"/>
            <p:nvPr/>
          </p:nvSpPr>
          <p:spPr>
            <a:xfrm>
              <a:off x="3802817" y="3945537"/>
              <a:ext cx="2015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Encuesta Trimestral</a:t>
              </a:r>
            </a:p>
            <a:p>
              <a:pPr algn="ctr"/>
              <a:r>
                <a:rPr lang="es-PE" sz="1400" dirty="0">
                  <a:latin typeface="Cambria" panose="02040503050406030204" pitchFamily="18" charset="0"/>
                </a:rPr>
                <a:t>d</a:t>
              </a:r>
              <a:r>
                <a:rPr lang="es-PE" sz="1400" dirty="0" smtClean="0">
                  <a:latin typeface="Cambria" panose="02040503050406030204" pitchFamily="18" charset="0"/>
                </a:rPr>
                <a:t>e Medición del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73" name="Picture 7" descr="C:\Users\avillanueva.DHARMACON\AppData\Local\Microsoft\Windows\Temporary Internet Files\Content.IE5\MVDYSFG6\office[1]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666" y="5188853"/>
              <a:ext cx="992503" cy="8393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7" descr="C:\Users\avillanueva.DHARMACON\AppData\Local\Microsoft\Windows\Temporary Internet Files\Content.IE5\MVDYSFG6\office[1]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873" y="5188853"/>
              <a:ext cx="992503" cy="8393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" descr="C:\Users\avillanueva.DHARMACON\AppData\Local\Microsoft\Windows\Temporary Internet Files\Content.IE5\MVDYSFG6\office[1]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298" y="5188853"/>
              <a:ext cx="992503" cy="83937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45 CuadroTexto"/>
            <p:cNvSpPr txBox="1"/>
            <p:nvPr/>
          </p:nvSpPr>
          <p:spPr>
            <a:xfrm>
              <a:off x="2722697" y="6030276"/>
              <a:ext cx="989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Gerentes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77" name="46 CuadroTexto"/>
            <p:cNvSpPr txBox="1"/>
            <p:nvPr/>
          </p:nvSpPr>
          <p:spPr>
            <a:xfrm>
              <a:off x="4118059" y="6028231"/>
              <a:ext cx="1484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latin typeface="Cambria" panose="02040503050406030204" pitchFamily="18" charset="0"/>
                </a:rPr>
                <a:t>Jefes de Proyecto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78" name="12 CuadroTexto"/>
            <p:cNvSpPr txBox="1"/>
            <p:nvPr/>
          </p:nvSpPr>
          <p:spPr>
            <a:xfrm>
              <a:off x="1970862" y="4549471"/>
              <a:ext cx="1494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 err="1" smtClean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Focus</a:t>
              </a:r>
              <a:r>
                <a:rPr lang="es-PE" b="1" dirty="0" smtClean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 </a:t>
              </a:r>
              <a:r>
                <a:rPr lang="es-PE" b="1" dirty="0" err="1" smtClean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</a:rPr>
                <a:t>Group</a:t>
              </a:r>
              <a:endParaRPr lang="es-E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Flecha derecha 78"/>
            <p:cNvSpPr/>
            <p:nvPr/>
          </p:nvSpPr>
          <p:spPr>
            <a:xfrm rot="10800000" flipH="1">
              <a:off x="3586793" y="1923241"/>
              <a:ext cx="3212820" cy="36743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ángulo redondeado 79"/>
            <p:cNvSpPr/>
            <p:nvPr/>
          </p:nvSpPr>
          <p:spPr>
            <a:xfrm>
              <a:off x="1549583" y="1686444"/>
              <a:ext cx="2109217" cy="1106965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>
                  <a:schemeClr val="accent6"/>
                </a:buClr>
              </a:pP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Meta 1 (4 </a:t>
              </a:r>
              <a:r>
                <a:rPr lang="es-PE" sz="1400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obj</a:t>
              </a: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. parciales)</a:t>
              </a:r>
            </a:p>
            <a:p>
              <a:pPr algn="ctr">
                <a:buClr>
                  <a:schemeClr val="accent6"/>
                </a:buClr>
              </a:pP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Meta 2 (4 </a:t>
              </a:r>
              <a:r>
                <a:rPr lang="es-PE" sz="1400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obj</a:t>
              </a: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. parciales)</a:t>
              </a:r>
            </a:p>
            <a:p>
              <a:pPr algn="ctr">
                <a:buClr>
                  <a:schemeClr val="accent6"/>
                </a:buClr>
              </a:pP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Meta 3 (6 </a:t>
              </a:r>
              <a:r>
                <a:rPr lang="es-PE" sz="1400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obj</a:t>
              </a: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. parciales)</a:t>
              </a:r>
            </a:p>
            <a:p>
              <a:pPr algn="ctr">
                <a:buClr>
                  <a:schemeClr val="accent6"/>
                </a:buClr>
              </a:pP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Meta 4 (4 </a:t>
              </a:r>
              <a:r>
                <a:rPr lang="es-PE" sz="1400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obj</a:t>
              </a:r>
              <a:r>
                <a:rPr lang="es-PE" sz="1400" dirty="0">
                  <a:solidFill>
                    <a:schemeClr val="tx1"/>
                  </a:solidFill>
                  <a:latin typeface="Cambria" panose="02040503050406030204" pitchFamily="18" charset="0"/>
                </a:rPr>
                <a:t>. </a:t>
              </a:r>
              <a:r>
                <a:rPr lang="es-PE" sz="14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parciales)</a:t>
              </a:r>
              <a:endParaRPr lang="es-PE" sz="14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Flecha derecha 80"/>
            <p:cNvSpPr/>
            <p:nvPr/>
          </p:nvSpPr>
          <p:spPr>
            <a:xfrm rot="10800000" flipH="1">
              <a:off x="2167798" y="3592461"/>
              <a:ext cx="1794756" cy="36702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ángulo redondeado 81"/>
            <p:cNvSpPr/>
            <p:nvPr/>
          </p:nvSpPr>
          <p:spPr>
            <a:xfrm>
              <a:off x="6042262" y="3318590"/>
              <a:ext cx="3233163" cy="1419035"/>
            </a:xfrm>
            <a:prstGeom prst="roundRect">
              <a:avLst>
                <a:gd name="adj" fmla="val 10000"/>
              </a:avLst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r>
                <a:rPr lang="es-PE" sz="1400" dirty="0">
                  <a:latin typeface="Cambria" panose="02040503050406030204" pitchFamily="18" charset="0"/>
                </a:rPr>
                <a:t>Componentes del Cambio</a:t>
              </a:r>
            </a:p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r>
                <a:rPr lang="es-PE" sz="1400" dirty="0">
                  <a:latin typeface="Cambria" panose="02040503050406030204" pitchFamily="18" charset="0"/>
                </a:rPr>
                <a:t>Problemas, Riesgos e Impedimentos</a:t>
              </a:r>
            </a:p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r>
                <a:rPr lang="es-PE" sz="1400" dirty="0">
                  <a:latin typeface="Cambria" panose="02040503050406030204" pitchFamily="18" charset="0"/>
                </a:rPr>
                <a:t>Factores Internos, Externos y Culturales</a:t>
              </a:r>
            </a:p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r>
                <a:rPr lang="es-PE" sz="1400" dirty="0">
                  <a:latin typeface="Cambria" panose="02040503050406030204" pitchFamily="18" charset="0"/>
                </a:rPr>
                <a:t>Comportamientos y Actitudes</a:t>
              </a:r>
            </a:p>
            <a:p>
              <a:pPr marL="228600" indent="-228600" algn="just">
                <a:buClr>
                  <a:schemeClr val="accent6">
                    <a:lumMod val="75000"/>
                  </a:schemeClr>
                </a:buClr>
                <a:buAutoNum type="arabicPeriod"/>
              </a:pPr>
              <a:r>
                <a:rPr lang="es-PE" sz="1400" dirty="0">
                  <a:latin typeface="Cambria" panose="02040503050406030204" pitchFamily="18" charset="0"/>
                </a:rPr>
                <a:t>Satisfacción de Empleados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83" name="Flecha derecha 82"/>
            <p:cNvSpPr/>
            <p:nvPr/>
          </p:nvSpPr>
          <p:spPr>
            <a:xfrm rot="7789858">
              <a:off x="3253612" y="4653166"/>
              <a:ext cx="838907" cy="27511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lecha derecha 83"/>
            <p:cNvSpPr/>
            <p:nvPr/>
          </p:nvSpPr>
          <p:spPr>
            <a:xfrm rot="13810142" flipH="1">
              <a:off x="5466350" y="4653166"/>
              <a:ext cx="838907" cy="27511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lecha derecha 84"/>
            <p:cNvSpPr/>
            <p:nvPr/>
          </p:nvSpPr>
          <p:spPr>
            <a:xfrm rot="16200000" flipH="1">
              <a:off x="4435953" y="4710210"/>
              <a:ext cx="688435" cy="20553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46 CuadroTexto"/>
            <p:cNvSpPr txBox="1"/>
            <p:nvPr/>
          </p:nvSpPr>
          <p:spPr>
            <a:xfrm>
              <a:off x="5731030" y="6032321"/>
              <a:ext cx="1816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400" dirty="0" smtClean="0">
                  <a:latin typeface="Cambria" panose="02040503050406030204" pitchFamily="18" charset="0"/>
                </a:rPr>
                <a:t>Miembros del Equipo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2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533257" y="908720"/>
            <a:ext cx="8077487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Estrategia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de </a:t>
            </a:r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Sostenibilidad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395536" y="1833568"/>
            <a:ext cx="8352928" cy="4763784"/>
            <a:chOff x="395227" y="1444809"/>
            <a:chExt cx="8352928" cy="4763784"/>
          </a:xfrm>
        </p:grpSpPr>
        <p:sp>
          <p:nvSpPr>
            <p:cNvPr id="33" name="1 CuadroTexto"/>
            <p:cNvSpPr txBox="1"/>
            <p:nvPr/>
          </p:nvSpPr>
          <p:spPr>
            <a:xfrm>
              <a:off x="503547" y="2564904"/>
              <a:ext cx="2016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Reunión de Despedida e 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Inicio del Proceso de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37" name="8 CuadroTexto"/>
            <p:cNvSpPr txBox="1"/>
            <p:nvPr/>
          </p:nvSpPr>
          <p:spPr>
            <a:xfrm>
              <a:off x="3305655" y="2574255"/>
              <a:ext cx="22086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Reunión Trimestral de Celebraciones, 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Felicitaciones y Refuerzos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sp>
          <p:nvSpPr>
            <p:cNvPr id="38" name="9 CuadroTexto"/>
            <p:cNvSpPr txBox="1"/>
            <p:nvPr/>
          </p:nvSpPr>
          <p:spPr>
            <a:xfrm>
              <a:off x="6300192" y="2569579"/>
              <a:ext cx="23396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Reunión de Celebración del</a:t>
              </a:r>
            </a:p>
            <a:p>
              <a:pPr algn="ctr"/>
              <a:r>
                <a:rPr lang="es-PE" sz="1400" dirty="0" smtClean="0">
                  <a:latin typeface="Cambria" panose="02040503050406030204" pitchFamily="18" charset="0"/>
                </a:rPr>
                <a:t> Éxito y Fin del Proceso de Cambio</a:t>
              </a:r>
              <a:endParaRPr lang="es-ES" sz="1400" dirty="0">
                <a:latin typeface="Cambria" panose="02040503050406030204" pitchFamily="18" charset="0"/>
              </a:endParaRPr>
            </a:p>
          </p:txBody>
        </p:sp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942" y="3441046"/>
              <a:ext cx="1290637" cy="885825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941" y="4326871"/>
              <a:ext cx="1290637" cy="980484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43"/>
            <a:stretch/>
          </p:blipFill>
          <p:spPr bwMode="auto">
            <a:xfrm>
              <a:off x="2272940" y="5307356"/>
              <a:ext cx="1290637" cy="885824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15 CuadroTexto"/>
            <p:cNvSpPr txBox="1"/>
            <p:nvPr/>
          </p:nvSpPr>
          <p:spPr>
            <a:xfrm>
              <a:off x="3652342" y="3700488"/>
              <a:ext cx="1449406" cy="476467"/>
            </a:xfrm>
            <a:prstGeom prst="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PE"/>
              </a:defPPr>
              <a:lvl1pPr algn="ctr">
                <a:buClr>
                  <a:schemeClr val="accent6"/>
                </a:buClr>
                <a:defRPr sz="1200">
                  <a:latin typeface="Cambria" panose="020405030504060302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PE" sz="1400" dirty="0"/>
                <a:t>Proceso de</a:t>
              </a:r>
            </a:p>
            <a:p>
              <a:r>
                <a:rPr lang="es-PE" sz="1400" dirty="0"/>
                <a:t>Reclutamiento</a:t>
              </a:r>
              <a:endParaRPr lang="es-ES" sz="1400" dirty="0"/>
            </a:p>
          </p:txBody>
        </p:sp>
        <p:sp>
          <p:nvSpPr>
            <p:cNvPr id="43" name="16 CuadroTexto"/>
            <p:cNvSpPr txBox="1"/>
            <p:nvPr/>
          </p:nvSpPr>
          <p:spPr>
            <a:xfrm>
              <a:off x="3667890" y="4590337"/>
              <a:ext cx="1430739" cy="476387"/>
            </a:xfrm>
            <a:prstGeom prst="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PE"/>
              </a:defPPr>
              <a:lvl1pPr algn="ctr">
                <a:buClr>
                  <a:schemeClr val="accent6"/>
                </a:buClr>
                <a:defRPr sz="1200">
                  <a:solidFill>
                    <a:schemeClr val="dk1"/>
                  </a:solidFill>
                  <a:latin typeface="Cambria" panose="020405030504060302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PE" sz="1400" dirty="0"/>
                <a:t>Proceso de</a:t>
              </a:r>
            </a:p>
            <a:p>
              <a:r>
                <a:rPr lang="es-PE" sz="1400" dirty="0"/>
                <a:t>Entrenamiento</a:t>
              </a:r>
              <a:endParaRPr lang="es-ES" sz="1400" dirty="0"/>
            </a:p>
          </p:txBody>
        </p:sp>
        <p:sp>
          <p:nvSpPr>
            <p:cNvPr id="44" name="17 CuadroTexto"/>
            <p:cNvSpPr txBox="1"/>
            <p:nvPr/>
          </p:nvSpPr>
          <p:spPr>
            <a:xfrm>
              <a:off x="3667890" y="5534356"/>
              <a:ext cx="1430739" cy="467133"/>
            </a:xfrm>
            <a:prstGeom prst="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PE"/>
              </a:defPPr>
              <a:lvl1pPr algn="ctr">
                <a:buClr>
                  <a:schemeClr val="accent6"/>
                </a:buClr>
                <a:defRPr sz="1200">
                  <a:solidFill>
                    <a:schemeClr val="dk1"/>
                  </a:solidFill>
                  <a:latin typeface="Cambria" panose="020405030504060302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PE" sz="1400" dirty="0"/>
                <a:t>Proceso de</a:t>
              </a:r>
            </a:p>
            <a:p>
              <a:r>
                <a:rPr lang="es-PE" sz="1400" dirty="0"/>
                <a:t>Evaluación</a:t>
              </a:r>
              <a:endParaRPr lang="es-ES" sz="1400" dirty="0"/>
            </a:p>
          </p:txBody>
        </p:sp>
        <p:pic>
          <p:nvPicPr>
            <p:cNvPr id="4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534" y="3521512"/>
              <a:ext cx="1492040" cy="1254532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0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400" b="-22299"/>
            <a:stretch/>
          </p:blipFill>
          <p:spPr bwMode="auto">
            <a:xfrm>
              <a:off x="5490534" y="4947309"/>
              <a:ext cx="1492040" cy="1261284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23 CuadroTexto"/>
            <p:cNvSpPr txBox="1"/>
            <p:nvPr/>
          </p:nvSpPr>
          <p:spPr>
            <a:xfrm>
              <a:off x="7083020" y="5128473"/>
              <a:ext cx="1665135" cy="903141"/>
            </a:xfrm>
            <a:prstGeom prst="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PE"/>
              </a:defPPr>
              <a:lvl1pPr algn="ctr">
                <a:buClr>
                  <a:schemeClr val="accent6"/>
                </a:buClr>
                <a:defRPr sz="1200">
                  <a:solidFill>
                    <a:schemeClr val="dk1"/>
                  </a:solidFill>
                  <a:latin typeface="Cambria" panose="020405030504060302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PE" sz="1400" dirty="0"/>
                <a:t>Tabulación Trimestral </a:t>
              </a:r>
            </a:p>
            <a:p>
              <a:r>
                <a:rPr lang="es-PE" sz="1400" dirty="0"/>
                <a:t>de Satisfacción  de</a:t>
              </a:r>
            </a:p>
            <a:p>
              <a:r>
                <a:rPr lang="es-PE" sz="1400" dirty="0"/>
                <a:t>Clientes</a:t>
              </a:r>
              <a:endParaRPr lang="es-ES" sz="1400" dirty="0"/>
            </a:p>
          </p:txBody>
        </p:sp>
        <p:pic>
          <p:nvPicPr>
            <p:cNvPr id="48" name="Imagen 47"/>
            <p:cNvPicPr>
              <a:picLocks noChangeAspect="1"/>
            </p:cNvPicPr>
            <p:nvPr/>
          </p:nvPicPr>
          <p:blipFill rotWithShape="1">
            <a:blip r:embed="rId8"/>
            <a:srcRect l="-11988" r="-13437" b="3417"/>
            <a:stretch/>
          </p:blipFill>
          <p:spPr>
            <a:xfrm>
              <a:off x="6569914" y="1444809"/>
              <a:ext cx="1800200" cy="113174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49" name="Flecha derecha 48"/>
            <p:cNvSpPr/>
            <p:nvPr/>
          </p:nvSpPr>
          <p:spPr>
            <a:xfrm rot="10800000" flipH="1">
              <a:off x="2411452" y="1805687"/>
              <a:ext cx="1007815" cy="42920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50" name="Imagen 49"/>
            <p:cNvPicPr>
              <a:picLocks noChangeAspect="1"/>
            </p:cNvPicPr>
            <p:nvPr/>
          </p:nvPicPr>
          <p:blipFill rotWithShape="1">
            <a:blip r:embed="rId9"/>
            <a:srcRect l="-2663" t="-4870" r="-4278" b="4171"/>
            <a:stretch/>
          </p:blipFill>
          <p:spPr>
            <a:xfrm>
              <a:off x="611560" y="1447522"/>
              <a:ext cx="1800200" cy="112953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51" name="Flecha derecha 50"/>
            <p:cNvSpPr/>
            <p:nvPr/>
          </p:nvSpPr>
          <p:spPr>
            <a:xfrm rot="10800000" flipH="1">
              <a:off x="5556517" y="1805687"/>
              <a:ext cx="985678" cy="42920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1343" y="1448030"/>
              <a:ext cx="2058988" cy="1128522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Flecha derecha 52"/>
            <p:cNvSpPr/>
            <p:nvPr/>
          </p:nvSpPr>
          <p:spPr>
            <a:xfrm rot="10800000" flipH="1">
              <a:off x="1475347" y="3639184"/>
              <a:ext cx="715253" cy="42920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15 CuadroTexto"/>
            <p:cNvSpPr txBox="1"/>
            <p:nvPr/>
          </p:nvSpPr>
          <p:spPr>
            <a:xfrm>
              <a:off x="7083019" y="3945030"/>
              <a:ext cx="1665135" cy="521545"/>
            </a:xfrm>
            <a:prstGeom prst="rect">
              <a:avLst/>
            </a:prstGeom>
            <a:solidFill>
              <a:srgbClr val="E3E5FD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s-PE"/>
              </a:defPPr>
              <a:lvl1pPr algn="ctr">
                <a:buClr>
                  <a:schemeClr val="accent6"/>
                </a:buClr>
                <a:defRPr sz="1200">
                  <a:latin typeface="Cambria" panose="02040503050406030204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s-PE" sz="1400" dirty="0"/>
                <a:t>Proceso de</a:t>
              </a:r>
            </a:p>
            <a:p>
              <a:r>
                <a:rPr lang="es-PE" sz="1400" dirty="0" smtClean="0"/>
                <a:t>Mejora Continua</a:t>
              </a:r>
              <a:endParaRPr lang="es-ES" sz="1400" dirty="0"/>
            </a:p>
          </p:txBody>
        </p:sp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27" y="3400281"/>
              <a:ext cx="1080120" cy="95374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8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980728"/>
            <a:ext cx="8229600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PE" sz="5000" dirty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Plan de proyecto de gestión del cambio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-1541" r="1747"/>
          <a:stretch/>
        </p:blipFill>
        <p:spPr>
          <a:xfrm>
            <a:off x="1151620" y="2564904"/>
            <a:ext cx="6840761" cy="379294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1148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57200" y="1153344"/>
            <a:ext cx="8229600" cy="8354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PE" sz="5000" dirty="0" smtClean="0">
                <a:solidFill>
                  <a:srgbClr val="005783"/>
                </a:solidFill>
                <a:effectLst/>
                <a:latin typeface="Palatino Linotype" panose="02040502050505030304" pitchFamily="18" charset="0"/>
              </a:rPr>
              <a:t>El marco teórico de trabajo</a:t>
            </a:r>
            <a:endParaRPr lang="es-PE" sz="5000" dirty="0">
              <a:solidFill>
                <a:srgbClr val="005783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1824"/>
          <a:stretch/>
        </p:blipFill>
        <p:spPr>
          <a:xfrm>
            <a:off x="1419255" y="2289407"/>
            <a:ext cx="6305490" cy="3875897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413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230932" y="1196752"/>
            <a:ext cx="8682136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Definición del Proyecto de Gestión del Cambio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4 Proceso alternativo"/>
          <p:cNvSpPr/>
          <p:nvPr/>
        </p:nvSpPr>
        <p:spPr>
          <a:xfrm>
            <a:off x="431540" y="2204864"/>
            <a:ext cx="8280920" cy="4392488"/>
          </a:xfrm>
          <a:prstGeom prst="flowChartAlternateProcess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200" b="1" dirty="0" smtClean="0">
                <a:solidFill>
                  <a:schemeClr val="accent6"/>
                </a:solidFill>
                <a:latin typeface="Palatino Linotype" panose="02040502050505030304" pitchFamily="18" charset="0"/>
              </a:rPr>
              <a:t>¿</a:t>
            </a:r>
            <a:r>
              <a:rPr lang="es-PE" sz="22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En qué consiste el proyecto?</a:t>
            </a:r>
          </a:p>
          <a:p>
            <a:pPr lvl="1" algn="just">
              <a:buClr>
                <a:schemeClr val="accent6"/>
              </a:buClr>
            </a:pPr>
            <a:r>
              <a:rPr lang="es-PE" sz="2100" dirty="0">
                <a:solidFill>
                  <a:schemeClr val="tx1"/>
                </a:solidFill>
                <a:latin typeface="Cambria" panose="02040503050406030204" pitchFamily="18" charset="0"/>
              </a:rPr>
              <a:t>En la implementación de las Estrategias del Cambio</a:t>
            </a:r>
            <a:r>
              <a:rPr lang="es-PE" sz="21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>
              <a:buClr>
                <a:schemeClr val="accent6"/>
              </a:buClr>
            </a:pPr>
            <a:endParaRPr lang="es-PE" sz="5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2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¿Cómo se realizará el proyecto?</a:t>
            </a:r>
          </a:p>
          <a:p>
            <a:pPr lvl="1" algn="just">
              <a:buClr>
                <a:schemeClr val="accent6"/>
              </a:buClr>
            </a:pPr>
            <a:r>
              <a:rPr lang="es-PE" sz="2100" dirty="0">
                <a:solidFill>
                  <a:schemeClr val="tx1"/>
                </a:solidFill>
                <a:latin typeface="Cambria" panose="02040503050406030204" pitchFamily="18" charset="0"/>
              </a:rPr>
              <a:t>Ejecutando las tareas del Plan de Proyecto</a:t>
            </a:r>
            <a:r>
              <a:rPr lang="es-PE" sz="21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>
              <a:buClr>
                <a:schemeClr val="accent6"/>
              </a:buClr>
            </a:pPr>
            <a:endParaRPr lang="es-PE" sz="5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2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¿Quién realizará el proyecto?</a:t>
            </a:r>
          </a:p>
          <a:p>
            <a:pPr lvl="1" algn="just">
              <a:buClr>
                <a:schemeClr val="accent6"/>
              </a:buClr>
            </a:pPr>
            <a:r>
              <a:rPr lang="es-PE" sz="2100" dirty="0">
                <a:solidFill>
                  <a:schemeClr val="tx1"/>
                </a:solidFill>
                <a:latin typeface="Cambria" panose="02040503050406030204" pitchFamily="18" charset="0"/>
              </a:rPr>
              <a:t>El personal de la Empresa X apoyada por la empresa consultora</a:t>
            </a:r>
            <a:r>
              <a:rPr lang="es-PE" sz="21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>
              <a:buClr>
                <a:schemeClr val="accent6"/>
              </a:buClr>
            </a:pPr>
            <a:endParaRPr lang="es-PE" sz="5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2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¿Cuándo se realizará el proyecto?</a:t>
            </a:r>
          </a:p>
          <a:p>
            <a:pPr lvl="1" algn="just">
              <a:buClr>
                <a:schemeClr val="accent6"/>
              </a:buClr>
            </a:pPr>
            <a:r>
              <a:rPr lang="es-PE" sz="2100" dirty="0">
                <a:solidFill>
                  <a:schemeClr val="tx1"/>
                </a:solidFill>
                <a:latin typeface="Cambria" panose="02040503050406030204" pitchFamily="18" charset="0"/>
              </a:rPr>
              <a:t>Iniciará un mes antes de que termine el proyecto de implementación y tomará aproximadamente doce meses</a:t>
            </a:r>
            <a:r>
              <a:rPr lang="es-PE" sz="21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>
              <a:buClr>
                <a:schemeClr val="accent6"/>
              </a:buClr>
            </a:pPr>
            <a:endParaRPr lang="es-PE" sz="5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2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¿Donde se realizará el proyecto?</a:t>
            </a:r>
          </a:p>
          <a:p>
            <a:pPr lvl="1" algn="just">
              <a:buClr>
                <a:schemeClr val="accent6"/>
              </a:buClr>
            </a:pPr>
            <a:r>
              <a:rPr lang="es-PE" sz="2100" dirty="0">
                <a:solidFill>
                  <a:schemeClr val="tx1"/>
                </a:solidFill>
                <a:latin typeface="Cambria" panose="02040503050406030204" pitchFamily="18" charset="0"/>
              </a:rPr>
              <a:t>Todo se realizará internamente en la Empresa X</a:t>
            </a:r>
            <a:r>
              <a:rPr lang="es-PE" sz="21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</a:t>
            </a:r>
            <a:endParaRPr lang="es-PE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4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52736"/>
            <a:ext cx="8229600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EDT del Proyecto de Gestión del Cambio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" b="5286"/>
          <a:stretch/>
        </p:blipFill>
        <p:spPr bwMode="auto">
          <a:xfrm>
            <a:off x="4996833" y="3785098"/>
            <a:ext cx="3319583" cy="173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3 Marcador de contenido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>
          <a:xfrm>
            <a:off x="1115616" y="2056906"/>
            <a:ext cx="3902394" cy="4684462"/>
          </a:xfr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3907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282352" y="1225352"/>
            <a:ext cx="8579296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Cronograma del Proyecto de Gestión del Cambio</a:t>
            </a:r>
          </a:p>
        </p:txBody>
      </p:sp>
      <p:pic>
        <p:nvPicPr>
          <p:cNvPr id="7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2348880"/>
            <a:ext cx="8280920" cy="2723918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157192"/>
            <a:ext cx="1950943" cy="129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194928" y="1081336"/>
            <a:ext cx="8754144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Organigrama del Proyecto de Gestión del Cambio</a:t>
            </a:r>
          </a:p>
        </p:txBody>
      </p:sp>
      <p:pic>
        <p:nvPicPr>
          <p:cNvPr id="5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3429000" cy="457200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28646"/>
            <a:ext cx="3123919" cy="228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7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43085" y="3068961"/>
            <a:ext cx="8257831" cy="720079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s-PE" sz="5000" dirty="0">
                <a:solidFill>
                  <a:srgbClr val="0057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Preguntas?...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57200" y="1052736"/>
            <a:ext cx="8229600" cy="763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Fin de la Presentación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807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La Asociación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3035"/>
          <a:stretch/>
        </p:blipFill>
        <p:spPr>
          <a:xfrm>
            <a:off x="701094" y="1744217"/>
            <a:ext cx="7741812" cy="4709119"/>
          </a:xfrm>
          <a:prstGeom prst="rect">
            <a:avLst/>
          </a:prstGeom>
          <a:ln w="95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5293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980728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El Estándar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397516" y="1744216"/>
            <a:ext cx="4348968" cy="4565104"/>
            <a:chOff x="2397516" y="1744216"/>
            <a:chExt cx="4348968" cy="4565104"/>
          </a:xfrm>
        </p:grpSpPr>
        <p:pic>
          <p:nvPicPr>
            <p:cNvPr id="5" name="3 Imagen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372"/>
            <a:stretch/>
          </p:blipFill>
          <p:spPr>
            <a:xfrm>
              <a:off x="2397516" y="1744216"/>
              <a:ext cx="4348968" cy="4565104"/>
            </a:xfrm>
            <a:prstGeom prst="rect">
              <a:avLst/>
            </a:prstGeom>
            <a:ln w="9525">
              <a:solidFill>
                <a:schemeClr val="accent6"/>
              </a:solidFill>
            </a:ln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3284984"/>
              <a:ext cx="1008112" cy="100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035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601882" y="1211876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Definiciones Básicas</a:t>
            </a:r>
            <a:endParaRPr lang="es-PE" sz="3600" dirty="0">
              <a:solidFill>
                <a:srgbClr val="00578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4 Proceso alternativo"/>
          <p:cNvSpPr/>
          <p:nvPr/>
        </p:nvSpPr>
        <p:spPr>
          <a:xfrm>
            <a:off x="575556" y="2204864"/>
            <a:ext cx="7848872" cy="4464496"/>
          </a:xfrm>
          <a:prstGeom prst="flowChartAlternateProcess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>
                <a:solidFill>
                  <a:schemeClr val="accent6"/>
                </a:solidFill>
                <a:latin typeface="Palatino Linotype" panose="02040502050505030304" pitchFamily="18" charset="0"/>
              </a:rPr>
              <a:t>Un </a:t>
            </a:r>
            <a:r>
              <a:rPr lang="es-PE" sz="28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cambio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es la transición de un estado actual a un estado futuro.</a:t>
            </a: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8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Los beneficios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son los resultados cuantitativos y cualitativos, mensurables y no mensurables, que resultan de un cambio.</a:t>
            </a:r>
          </a:p>
          <a:p>
            <a:pPr marL="457200" indent="-457200"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s-PE" sz="2800" b="1" dirty="0">
                <a:solidFill>
                  <a:schemeClr val="accent6"/>
                </a:solidFill>
                <a:latin typeface="Palatino Linotype" panose="02040502050505030304" pitchFamily="18" charset="0"/>
              </a:rPr>
              <a:t>La adopción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es el escoger, el aceptar y demostrar una nueva manera de pensar o actuar. Ocurre cuando el </a:t>
            </a:r>
            <a:r>
              <a:rPr lang="es-PE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comportamiento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del </a:t>
            </a:r>
            <a:r>
              <a:rPr lang="es-PE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interesado </a:t>
            </a:r>
            <a:r>
              <a:rPr lang="es-PE" sz="2800" dirty="0">
                <a:solidFill>
                  <a:schemeClr val="tx1"/>
                </a:solidFill>
                <a:latin typeface="Cambria" panose="02040503050406030204" pitchFamily="18" charset="0"/>
              </a:rPr>
              <a:t>es compatible con el estado futuro.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812" r="3156" b="4696"/>
          <a:stretch/>
        </p:blipFill>
        <p:spPr bwMode="auto">
          <a:xfrm>
            <a:off x="6516216" y="1052736"/>
            <a:ext cx="1908212" cy="1081768"/>
          </a:xfrm>
          <a:prstGeom prst="rect">
            <a:avLst/>
          </a:prstGeom>
          <a:ln w="95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39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97" y="3514568"/>
            <a:ext cx="1950872" cy="171463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  <a:ex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2424" y="3514568"/>
            <a:ext cx="1942960" cy="171463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4099" y="3514155"/>
            <a:ext cx="1959353" cy="171504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16" name="Flecha derecha 15"/>
          <p:cNvSpPr/>
          <p:nvPr/>
        </p:nvSpPr>
        <p:spPr>
          <a:xfrm rot="10800000" flipH="1">
            <a:off x="2705756" y="4250874"/>
            <a:ext cx="758316" cy="390069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redondeado 17"/>
          <p:cNvSpPr/>
          <p:nvPr/>
        </p:nvSpPr>
        <p:spPr>
          <a:xfrm>
            <a:off x="568616" y="2420888"/>
            <a:ext cx="1959353" cy="86409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PE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Proyecto entrega</a:t>
            </a:r>
          </a:p>
          <a:p>
            <a:pPr algn="ctr"/>
            <a:r>
              <a:rPr lang="es-PE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cambios</a:t>
            </a:r>
            <a:endParaRPr lang="es-ES" sz="20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Flecha derecha 18"/>
          <p:cNvSpPr/>
          <p:nvPr/>
        </p:nvSpPr>
        <p:spPr>
          <a:xfrm rot="10800000" flipH="1">
            <a:off x="5763479" y="4250184"/>
            <a:ext cx="758316" cy="390069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ángulo redondeado 19"/>
          <p:cNvSpPr/>
          <p:nvPr/>
        </p:nvSpPr>
        <p:spPr>
          <a:xfrm>
            <a:off x="3634099" y="2420888"/>
            <a:ext cx="1959353" cy="86409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PE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Brecha de la adopción</a:t>
            </a:r>
            <a:endParaRPr lang="es-ES" sz="20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6632425" y="2420888"/>
            <a:ext cx="1942960" cy="86409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PE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Logro de beneficios</a:t>
            </a:r>
            <a:endParaRPr lang="es-ES" sz="20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81336"/>
            <a:ext cx="8229600" cy="7634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Cambios, Adopción y Beneficios</a:t>
            </a:r>
          </a:p>
        </p:txBody>
      </p:sp>
    </p:spTree>
    <p:extLst>
      <p:ext uri="{BB962C8B-B14F-4D97-AF65-F5344CB8AC3E}">
        <p14:creationId xmlns:p14="http://schemas.microsoft.com/office/powerpoint/2010/main" val="15370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81336"/>
            <a:ext cx="8229600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Caso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Típico: Implementación de Gestión de Proyectos en una empresa</a:t>
            </a:r>
          </a:p>
        </p:txBody>
      </p:sp>
      <p:sp>
        <p:nvSpPr>
          <p:cNvPr id="19" name="Flecha derecha 18"/>
          <p:cNvSpPr/>
          <p:nvPr/>
        </p:nvSpPr>
        <p:spPr>
          <a:xfrm rot="10800000" flipH="1">
            <a:off x="4088273" y="3183719"/>
            <a:ext cx="1164345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16 Rectángulo"/>
          <p:cNvSpPr/>
          <p:nvPr/>
        </p:nvSpPr>
        <p:spPr bwMode="auto">
          <a:xfrm>
            <a:off x="736410" y="4274224"/>
            <a:ext cx="3043536" cy="430496"/>
          </a:xfrm>
          <a:prstGeom prst="rect">
            <a:avLst/>
          </a:prstGeom>
          <a:ln w="19050">
            <a:solidFill>
              <a:srgbClr val="007AC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4625"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PE" sz="16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Implementación = Metod. + SW + E</a:t>
            </a:r>
            <a:r>
              <a:rPr lang="es-PE" sz="1600" b="1" baseline="0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ntren. </a:t>
            </a:r>
            <a:endParaRPr kumimoji="0" lang="es-PE" sz="16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Cambria" panose="02040503050406030204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10" y="2264653"/>
            <a:ext cx="3043536" cy="1957986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/>
        </p:spPr>
      </p:pic>
      <p:sp>
        <p:nvSpPr>
          <p:cNvPr id="15" name="11 Rectángulo"/>
          <p:cNvSpPr/>
          <p:nvPr/>
        </p:nvSpPr>
        <p:spPr bwMode="auto">
          <a:xfrm>
            <a:off x="5546847" y="5329388"/>
            <a:ext cx="3038435" cy="979931"/>
          </a:xfrm>
          <a:prstGeom prst="rect">
            <a:avLst/>
          </a:prstGeom>
          <a:ln w="19050">
            <a:solidFill>
              <a:srgbClr val="007AC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1682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sz="1600" b="1" dirty="0" smtClean="0">
                <a:solidFill>
                  <a:srgbClr val="005A92"/>
                </a:solidFill>
                <a:latin typeface="Cambria" panose="02040503050406030204" pitchFamily="18" charset="0"/>
              </a:rPr>
              <a:t>Metodología desarrollada</a:t>
            </a:r>
          </a:p>
          <a:p>
            <a:pPr marL="342900" marR="0" indent="-1682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sz="1600" b="1" i="0" u="none" strike="noStrike" cap="none" normalizeH="0" baseline="0" dirty="0" smtClean="0">
                <a:ln>
                  <a:noFill/>
                </a:ln>
                <a:solidFill>
                  <a:srgbClr val="005A92"/>
                </a:solidFill>
                <a:effectLst/>
                <a:latin typeface="Cambria" panose="02040503050406030204" pitchFamily="18" charset="0"/>
              </a:rPr>
              <a:t>Herramienta</a:t>
            </a:r>
            <a:r>
              <a:rPr kumimoji="0" lang="es-PE" sz="1600" b="1" i="0" u="none" strike="noStrike" cap="none" normalizeH="0" dirty="0" smtClean="0">
                <a:ln>
                  <a:noFill/>
                </a:ln>
                <a:solidFill>
                  <a:srgbClr val="005A92"/>
                </a:solidFill>
                <a:effectLst/>
                <a:latin typeface="Cambria" panose="02040503050406030204" pitchFamily="18" charset="0"/>
              </a:rPr>
              <a:t> de Software Implementada</a:t>
            </a:r>
          </a:p>
          <a:p>
            <a:pPr marL="342900" marR="0" indent="-1682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sz="1600" b="1" baseline="0" dirty="0" smtClean="0">
                <a:solidFill>
                  <a:srgbClr val="005A92"/>
                </a:solidFill>
                <a:latin typeface="Cambria" panose="02040503050406030204" pitchFamily="18" charset="0"/>
              </a:rPr>
              <a:t>Entrenamiento realizado</a:t>
            </a:r>
            <a:endParaRPr kumimoji="0" lang="es-PE" sz="1600" b="1" i="0" u="none" strike="noStrike" cap="none" normalizeH="0" baseline="0" dirty="0" smtClean="0">
              <a:ln>
                <a:noFill/>
              </a:ln>
              <a:solidFill>
                <a:srgbClr val="005A92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22" name="14 CuadroTexto"/>
          <p:cNvSpPr txBox="1"/>
          <p:nvPr/>
        </p:nvSpPr>
        <p:spPr>
          <a:xfrm>
            <a:off x="7361146" y="4545008"/>
            <a:ext cx="1603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ENTREGABLES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57" y="5329388"/>
            <a:ext cx="1603239" cy="97993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4" y="5324326"/>
            <a:ext cx="1567172" cy="984994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2 CuadroTexto"/>
          <p:cNvSpPr txBox="1"/>
          <p:nvPr/>
        </p:nvSpPr>
        <p:spPr>
          <a:xfrm>
            <a:off x="2919310" y="4959479"/>
            <a:ext cx="1724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1400" b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pPr algn="ctr"/>
            <a:r>
              <a:rPr lang="es-PE" sz="1600" dirty="0"/>
              <a:t>ADOPCIÓN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47" y="2264652"/>
            <a:ext cx="3038435" cy="1975943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28" name="Flecha derecha 27"/>
          <p:cNvSpPr/>
          <p:nvPr/>
        </p:nvSpPr>
        <p:spPr>
          <a:xfrm rot="16200000" flipH="1">
            <a:off x="6660476" y="4507715"/>
            <a:ext cx="889950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lecha derecha 28"/>
          <p:cNvSpPr/>
          <p:nvPr/>
        </p:nvSpPr>
        <p:spPr>
          <a:xfrm rot="10800000">
            <a:off x="4588618" y="5564102"/>
            <a:ext cx="792088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lecha derecha 29"/>
          <p:cNvSpPr/>
          <p:nvPr/>
        </p:nvSpPr>
        <p:spPr>
          <a:xfrm rot="10800000">
            <a:off x="2032554" y="5517360"/>
            <a:ext cx="792088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 idx="4294967295"/>
          </p:nvPr>
        </p:nvSpPr>
        <p:spPr>
          <a:xfrm>
            <a:off x="457200" y="1081336"/>
            <a:ext cx="8229600" cy="7634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PE" sz="3600" dirty="0" smtClean="0">
                <a:solidFill>
                  <a:srgbClr val="005783"/>
                </a:solidFill>
                <a:latin typeface="Palatino Linotype" panose="02040502050505030304" pitchFamily="18" charset="0"/>
              </a:rPr>
              <a:t>Caso </a:t>
            </a:r>
            <a:r>
              <a:rPr lang="es-PE" sz="3600" dirty="0">
                <a:solidFill>
                  <a:srgbClr val="005783"/>
                </a:solidFill>
                <a:latin typeface="Palatino Linotype" panose="02040502050505030304" pitchFamily="18" charset="0"/>
              </a:rPr>
              <a:t>Típico: Implementación de Gestión de Proyectos en una empresa</a:t>
            </a:r>
          </a:p>
        </p:txBody>
      </p:sp>
      <p:sp>
        <p:nvSpPr>
          <p:cNvPr id="22" name="14 CuadroTexto"/>
          <p:cNvSpPr txBox="1"/>
          <p:nvPr/>
        </p:nvSpPr>
        <p:spPr>
          <a:xfrm>
            <a:off x="7380312" y="4545008"/>
            <a:ext cx="1584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ENTREGABLES</a:t>
            </a:r>
          </a:p>
        </p:txBody>
      </p:sp>
      <p:sp>
        <p:nvSpPr>
          <p:cNvPr id="28" name="Flecha derecha 27"/>
          <p:cNvSpPr/>
          <p:nvPr/>
        </p:nvSpPr>
        <p:spPr>
          <a:xfrm rot="16200000" flipH="1">
            <a:off x="6601322" y="4473162"/>
            <a:ext cx="1103071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upo 41"/>
          <p:cNvGrpSpPr/>
          <p:nvPr/>
        </p:nvGrpSpPr>
        <p:grpSpPr>
          <a:xfrm>
            <a:off x="138091" y="2132856"/>
            <a:ext cx="8867819" cy="4680520"/>
            <a:chOff x="10833" y="2060848"/>
            <a:chExt cx="8867819" cy="4680520"/>
          </a:xfrm>
        </p:grpSpPr>
        <p:sp>
          <p:nvSpPr>
            <p:cNvPr id="19" name="Flecha derecha 18"/>
            <p:cNvSpPr/>
            <p:nvPr/>
          </p:nvSpPr>
          <p:spPr>
            <a:xfrm rot="10800000" flipH="1">
              <a:off x="3821149" y="2810803"/>
              <a:ext cx="1164345" cy="59892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66" y="2101130"/>
              <a:ext cx="3043536" cy="1957986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/>
          </p:spPr>
        </p:pic>
        <p:sp>
          <p:nvSpPr>
            <p:cNvPr id="15" name="11 Rectángulo"/>
            <p:cNvSpPr/>
            <p:nvPr/>
          </p:nvSpPr>
          <p:spPr bwMode="auto">
            <a:xfrm>
              <a:off x="5915490" y="5416551"/>
              <a:ext cx="2963162" cy="979931"/>
            </a:xfrm>
            <a:prstGeom prst="rect">
              <a:avLst/>
            </a:prstGeom>
            <a:ln w="19050">
              <a:solidFill>
                <a:srgbClr val="007AC2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16827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s-PE" sz="1600" b="1" dirty="0" smtClean="0">
                  <a:solidFill>
                    <a:srgbClr val="005A92"/>
                  </a:solidFill>
                  <a:latin typeface="Cambria" panose="02040503050406030204" pitchFamily="18" charset="0"/>
                </a:rPr>
                <a:t>Metodología desarrollada</a:t>
              </a:r>
            </a:p>
            <a:p>
              <a:pPr marL="342900" marR="0" indent="-16827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s-PE" sz="1600" b="1" i="0" u="none" strike="noStrike" cap="none" normalizeH="0" baseline="0" dirty="0" smtClean="0">
                  <a:ln>
                    <a:noFill/>
                  </a:ln>
                  <a:solidFill>
                    <a:srgbClr val="005A92"/>
                  </a:solidFill>
                  <a:effectLst/>
                  <a:latin typeface="Cambria" panose="02040503050406030204" pitchFamily="18" charset="0"/>
                </a:rPr>
                <a:t>Herramienta</a:t>
              </a:r>
              <a:r>
                <a:rPr kumimoji="0" lang="es-PE" sz="1600" b="1" i="0" u="none" strike="noStrike" cap="none" normalizeH="0" dirty="0" smtClean="0">
                  <a:ln>
                    <a:noFill/>
                  </a:ln>
                  <a:solidFill>
                    <a:srgbClr val="005A92"/>
                  </a:solidFill>
                  <a:effectLst/>
                  <a:latin typeface="Cambria" panose="02040503050406030204" pitchFamily="18" charset="0"/>
                </a:rPr>
                <a:t> de Software Implementada</a:t>
              </a:r>
            </a:p>
            <a:p>
              <a:pPr marL="342900" marR="0" indent="-16827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s-PE" sz="1600" b="1" baseline="0" dirty="0" smtClean="0">
                  <a:solidFill>
                    <a:srgbClr val="005A92"/>
                  </a:solidFill>
                  <a:latin typeface="Cambria" panose="02040503050406030204" pitchFamily="18" charset="0"/>
                </a:rPr>
                <a:t>Entrenamiento realizado</a:t>
              </a:r>
              <a:endParaRPr kumimoji="0" lang="es-PE" sz="1600" b="1" i="0" u="none" strike="noStrike" cap="none" normalizeH="0" baseline="0" dirty="0" smtClean="0">
                <a:ln>
                  <a:noFill/>
                </a:ln>
                <a:solidFill>
                  <a:srgbClr val="005A92"/>
                </a:solidFill>
                <a:effectLst/>
                <a:latin typeface="Cambria" panose="02040503050406030204" pitchFamily="18" charset="0"/>
              </a:endParaRP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7" y="5329388"/>
              <a:ext cx="1603239" cy="979931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22 CuadroTexto"/>
            <p:cNvSpPr txBox="1"/>
            <p:nvPr/>
          </p:nvSpPr>
          <p:spPr>
            <a:xfrm>
              <a:off x="3442429" y="5046642"/>
              <a:ext cx="1724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1400" b="1"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defRPr>
              </a:lvl1pPr>
            </a:lstStyle>
            <a:p>
              <a:pPr algn="ctr"/>
              <a:r>
                <a:rPr lang="es-PE" sz="1600" dirty="0"/>
                <a:t>ADOPCIÓN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434" y="2060848"/>
              <a:ext cx="3168352" cy="2060430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  <p:sp>
          <p:nvSpPr>
            <p:cNvPr id="30" name="Flecha derecha 29"/>
            <p:cNvSpPr/>
            <p:nvPr/>
          </p:nvSpPr>
          <p:spPr>
            <a:xfrm rot="10800000">
              <a:off x="2819145" y="5604522"/>
              <a:ext cx="623284" cy="59892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10" name="Grupo 9"/>
            <p:cNvGrpSpPr/>
            <p:nvPr/>
          </p:nvGrpSpPr>
          <p:grpSpPr>
            <a:xfrm>
              <a:off x="3357345" y="5073934"/>
              <a:ext cx="1896296" cy="1667434"/>
              <a:chOff x="2377348" y="4277178"/>
              <a:chExt cx="2588414" cy="2276022"/>
            </a:xfrm>
          </p:grpSpPr>
          <p:cxnSp>
            <p:nvCxnSpPr>
              <p:cNvPr id="31" name="3 Conector recto"/>
              <p:cNvCxnSpPr/>
              <p:nvPr/>
            </p:nvCxnSpPr>
            <p:spPr>
              <a:xfrm>
                <a:off x="2377348" y="4277178"/>
                <a:ext cx="2588414" cy="227602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5 Conector recto"/>
              <p:cNvCxnSpPr/>
              <p:nvPr/>
            </p:nvCxnSpPr>
            <p:spPr>
              <a:xfrm flipV="1">
                <a:off x="2377348" y="4277178"/>
                <a:ext cx="2588414" cy="227602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15 Grupo"/>
            <p:cNvGrpSpPr/>
            <p:nvPr/>
          </p:nvGrpSpPr>
          <p:grpSpPr>
            <a:xfrm>
              <a:off x="10833" y="4293096"/>
              <a:ext cx="2691847" cy="2364983"/>
              <a:chOff x="114942" y="2209800"/>
              <a:chExt cx="3824021" cy="4127391"/>
            </a:xfrm>
          </p:grpSpPr>
          <p:grpSp>
            <p:nvGrpSpPr>
              <p:cNvPr id="34" name="17 Grupo"/>
              <p:cNvGrpSpPr/>
              <p:nvPr/>
            </p:nvGrpSpPr>
            <p:grpSpPr>
              <a:xfrm>
                <a:off x="2502740" y="2209800"/>
                <a:ext cx="1436223" cy="4127391"/>
                <a:chOff x="49521" y="2449831"/>
                <a:chExt cx="1760663" cy="4004925"/>
              </a:xfrm>
            </p:grpSpPr>
            <p:pic>
              <p:nvPicPr>
                <p:cNvPr id="39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21" y="2449831"/>
                  <a:ext cx="1760663" cy="1256964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0" name="Picture 4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54" y="3830731"/>
                  <a:ext cx="1753995" cy="1256964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1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21" y="5197792"/>
                  <a:ext cx="1760663" cy="1256964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solidFill>
                    <a:schemeClr val="accent6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5" name="18 Grupo"/>
              <p:cNvGrpSpPr/>
              <p:nvPr/>
            </p:nvGrpSpPr>
            <p:grpSpPr>
              <a:xfrm>
                <a:off x="114942" y="2209800"/>
                <a:ext cx="2285505" cy="4127390"/>
                <a:chOff x="100921" y="2336074"/>
                <a:chExt cx="2447789" cy="4127390"/>
              </a:xfrm>
            </p:grpSpPr>
            <p:sp>
              <p:nvSpPr>
                <p:cNvPr id="36" name="30 Rectángulo redondeado"/>
                <p:cNvSpPr/>
                <p:nvPr/>
              </p:nvSpPr>
              <p:spPr bwMode="auto">
                <a:xfrm>
                  <a:off x="100921" y="2336074"/>
                  <a:ext cx="2447789" cy="1295400"/>
                </a:xfrm>
                <a:prstGeom prst="rect">
                  <a:avLst/>
                </a:prstGeom>
                <a:ln w="19050">
                  <a:solidFill>
                    <a:srgbClr val="007AC2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PE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005A92"/>
                      </a:solidFill>
                      <a:effectLst/>
                      <a:latin typeface="Cambria" panose="02040503050406030204" pitchFamily="18" charset="0"/>
                    </a:rPr>
                    <a:t>METODOLOGÍA </a:t>
                  </a:r>
                </a:p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s-PE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005A92"/>
                      </a:solidFill>
                      <a:effectLst/>
                      <a:latin typeface="Cambria" panose="02040503050406030204" pitchFamily="18" charset="0"/>
                    </a:rPr>
                    <a:t>EN DESUSO</a:t>
                  </a:r>
                </a:p>
              </p:txBody>
            </p:sp>
            <p:sp>
              <p:nvSpPr>
                <p:cNvPr id="37" name="31 Rectángulo redondeado"/>
                <p:cNvSpPr/>
                <p:nvPr/>
              </p:nvSpPr>
              <p:spPr bwMode="auto">
                <a:xfrm>
                  <a:off x="106445" y="3752069"/>
                  <a:ext cx="2423102" cy="1295400"/>
                </a:xfrm>
                <a:prstGeom prst="rect">
                  <a:avLst/>
                </a:prstGeom>
                <a:ln w="19050">
                  <a:solidFill>
                    <a:srgbClr val="007AC2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PE" sz="1400" b="1" dirty="0">
                      <a:solidFill>
                        <a:srgbClr val="005A92"/>
                      </a:solidFill>
                      <a:latin typeface="Cambria" panose="02040503050406030204" pitchFamily="18" charset="0"/>
                    </a:rPr>
                    <a:t>SOFTWARE 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PE" sz="1400" b="1" dirty="0">
                      <a:solidFill>
                        <a:srgbClr val="005A92"/>
                      </a:solidFill>
                      <a:latin typeface="Cambria" panose="02040503050406030204" pitchFamily="18" charset="0"/>
                    </a:rPr>
                    <a:t>SUB-UTILIZADO</a:t>
                  </a:r>
                </a:p>
              </p:txBody>
            </p:sp>
            <p:sp>
              <p:nvSpPr>
                <p:cNvPr id="38" name="32 Rectángulo redondeado"/>
                <p:cNvSpPr/>
                <p:nvPr/>
              </p:nvSpPr>
              <p:spPr bwMode="auto">
                <a:xfrm>
                  <a:off x="107285" y="5168064"/>
                  <a:ext cx="2419350" cy="1295400"/>
                </a:xfrm>
                <a:prstGeom prst="rect">
                  <a:avLst/>
                </a:prstGeom>
                <a:ln w="19050">
                  <a:solidFill>
                    <a:srgbClr val="007AC2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R="0" indent="0" algn="ctr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s-PE" sz="1400" b="1" dirty="0">
                      <a:solidFill>
                        <a:srgbClr val="005A92"/>
                      </a:solidFill>
                      <a:latin typeface="Cambria" panose="02040503050406030204" pitchFamily="18" charset="0"/>
                    </a:rPr>
                    <a:t>MISMOS PROCESOS DE SIEMPRE</a:t>
                  </a:r>
                </a:p>
              </p:txBody>
            </p:sp>
          </p:grpSp>
        </p:grpSp>
      </p:grpSp>
      <p:sp>
        <p:nvSpPr>
          <p:cNvPr id="26" name="Flecha derecha 25"/>
          <p:cNvSpPr/>
          <p:nvPr/>
        </p:nvSpPr>
        <p:spPr>
          <a:xfrm rot="10800000">
            <a:off x="5316868" y="5599750"/>
            <a:ext cx="623284" cy="598925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1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ysClr val="window" lastClr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C2534E237874AB37AF376971368A1" ma:contentTypeVersion="17" ma:contentTypeDescription="Crear nuevo documento." ma:contentTypeScope="" ma:versionID="b7fc1b7999e8b5a05e6d59201b4f73f7">
  <xsd:schema xmlns:xsd="http://www.w3.org/2001/XMLSchema" xmlns:xs="http://www.w3.org/2001/XMLSchema" xmlns:p="http://schemas.microsoft.com/office/2006/metadata/properties" xmlns:ns2="0ed16b75-841b-473b-80c2-f92ca555f369" xmlns:ns3="ce6ac9bf-a463-4737-8798-f6f06c501059" targetNamespace="http://schemas.microsoft.com/office/2006/metadata/properties" ma:root="true" ma:fieldsID="9df9f9060c3eaec36d85660f75b7d25e" ns2:_="" ns3:_="">
    <xsd:import namespace="0ed16b75-841b-473b-80c2-f92ca555f369"/>
    <xsd:import namespace="ce6ac9bf-a463-4737-8798-f6f06c501059"/>
    <xsd:element name="properties">
      <xsd:complexType>
        <xsd:sequence>
          <xsd:element name="documentManagement">
            <xsd:complexType>
              <xsd:all>
                <xsd:element ref="ns2:Fech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16b75-841b-473b-80c2-f92ca555f369" elementFormDefault="qualified">
    <xsd:import namespace="http://schemas.microsoft.com/office/2006/documentManagement/types"/>
    <xsd:import namespace="http://schemas.microsoft.com/office/infopath/2007/PartnerControls"/>
    <xsd:element name="Fecha" ma:index="8" nillable="true" ma:displayName="Fecha" ma:format="DateOnly" ma:internalName="Fecha">
      <xsd:simpleType>
        <xsd:restriction base="dms:DateTim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ac9bf-a463-4737-8798-f6f06c50105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 xmlns="0ed16b75-841b-473b-80c2-f92ca555f369" xsi:nil="true"/>
  </documentManagement>
</p:properties>
</file>

<file path=customXml/itemProps1.xml><?xml version="1.0" encoding="utf-8"?>
<ds:datastoreItem xmlns:ds="http://schemas.openxmlformats.org/officeDocument/2006/customXml" ds:itemID="{95C4E431-2346-44AE-9087-DD70469D4896}"/>
</file>

<file path=customXml/itemProps2.xml><?xml version="1.0" encoding="utf-8"?>
<ds:datastoreItem xmlns:ds="http://schemas.openxmlformats.org/officeDocument/2006/customXml" ds:itemID="{AC244D66-8B52-4799-92FC-32293074D65D}"/>
</file>

<file path=customXml/itemProps3.xml><?xml version="1.0" encoding="utf-8"?>
<ds:datastoreItem xmlns:ds="http://schemas.openxmlformats.org/officeDocument/2006/customXml" ds:itemID="{3FD61B51-2F64-4C24-A3F8-0AC7EC9EC51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</TotalTime>
  <Words>1143</Words>
  <Application>Microsoft Office PowerPoint</Application>
  <PresentationFormat>Presentación en pantalla (4:3)</PresentationFormat>
  <Paragraphs>243</Paragraphs>
  <Slides>34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</vt:lpstr>
      <vt:lpstr>Cambria Math</vt:lpstr>
      <vt:lpstr>Century Gothic</vt:lpstr>
      <vt:lpstr>Palatino Linotype</vt:lpstr>
      <vt:lpstr>Segoe UI Semibold</vt:lpstr>
      <vt:lpstr>Wingdings</vt:lpstr>
      <vt:lpstr>Tema de Office</vt:lpstr>
      <vt:lpstr>Presentación de PowerPoint</vt:lpstr>
      <vt:lpstr>Objetivos de la Presentación</vt:lpstr>
      <vt:lpstr>Presentación de PowerPoint</vt:lpstr>
      <vt:lpstr>La Asociación</vt:lpstr>
      <vt:lpstr>El Estándar</vt:lpstr>
      <vt:lpstr>Definiciones Básicas</vt:lpstr>
      <vt:lpstr>Cambios, Adopción y Beneficios</vt:lpstr>
      <vt:lpstr>Caso Típico: Implementación de Gestión de Proyectos en una empresa</vt:lpstr>
      <vt:lpstr>Caso Típico: Implementación de Gestión de Proyectos en una empresa</vt:lpstr>
      <vt:lpstr>¿Cuál es el eslabón perdido en el Logro de Beneficios?</vt:lpstr>
      <vt:lpstr>El Proceso de Cambio</vt:lpstr>
      <vt:lpstr>El Ciclo de Vida del Cambio</vt:lpstr>
      <vt:lpstr>Presentación de PowerPoint</vt:lpstr>
      <vt:lpstr>Definición del Cambio en la Empresa X</vt:lpstr>
      <vt:lpstr>Razones del Cambio en la Empresa X</vt:lpstr>
      <vt:lpstr>Beneficios a lograr con el cambio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Estrategia de Comunicación</vt:lpstr>
      <vt:lpstr>Estrategia de Auspicio</vt:lpstr>
      <vt:lpstr>Estrategia de Compromiso</vt:lpstr>
      <vt:lpstr>Estrategia de Preparación para el Cambio</vt:lpstr>
      <vt:lpstr>Estrategia de Medición y Realización de Beneficios</vt:lpstr>
      <vt:lpstr>Estrategia de Sostenibilidad</vt:lpstr>
      <vt:lpstr>Presentación de PowerPoint</vt:lpstr>
      <vt:lpstr>Definición del Proyecto de Gestión del Cambio</vt:lpstr>
      <vt:lpstr>EDT del Proyecto de Gestión del Cambio</vt:lpstr>
      <vt:lpstr>Cronograma del Proyecto de Gestión del Cambio</vt:lpstr>
      <vt:lpstr>Organigrama del Proyecto de Gestión del Cambio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Carla Quispe</dc:creator>
  <cp:lastModifiedBy>Carla Quispe</cp:lastModifiedBy>
  <cp:revision>140</cp:revision>
  <dcterms:created xsi:type="dcterms:W3CDTF">2018-04-13T19:49:24Z</dcterms:created>
  <dcterms:modified xsi:type="dcterms:W3CDTF">2018-07-19T20:18:12Z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0x01010033BC2534E237874AB37AF376971368A1</vt:lpwstr>
  </property>
</Properties>
</file>